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536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3" name="Скругленный прямоугольник 12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11.02.2021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0" name="Скругленный прямоугольник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11.02.2021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9" name="Скругленный прямоугольник 8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оугольник 12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8" name="Скругленный прямоугольник 7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11.02.2021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ru-RU" sz="3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rPr>
              <a:t>4 класс</a:t>
            </a:r>
            <a:endParaRPr lang="ru-RU" sz="3600" dirty="0">
              <a:solidFill>
                <a:schemeClr val="tx1">
                  <a:lumMod val="95000"/>
                  <a:lumOff val="5000"/>
                </a:schemeClr>
              </a:solidFill>
              <a:latin typeface="+mj-lt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sz="4800" dirty="0" smtClean="0"/>
              <a:t>Жизнь древних славян </a:t>
            </a:r>
            <a:endParaRPr lang="ru-RU" sz="48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340768"/>
            <a:ext cx="8388424" cy="3384376"/>
          </a:xfrm>
        </p:spPr>
        <p:txBody>
          <a:bodyPr>
            <a:normAutofit fontScale="90000"/>
          </a:bodyPr>
          <a:lstStyle/>
          <a:p>
            <a:pPr algn="just"/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Род</a:t>
            </a: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 - это группа кровных родственников, происходящих от общего предка по одной линии(материнской или отцовской) и осознающих себя потомками этого предка.</a:t>
            </a:r>
            <a:endParaRPr lang="ru-RU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04664"/>
            <a:ext cx="7556376" cy="2088232"/>
          </a:xfrm>
        </p:spPr>
        <p:txBody>
          <a:bodyPr>
            <a:normAutofit fontScale="90000"/>
          </a:bodyPr>
          <a:lstStyle/>
          <a:p>
            <a:pPr algn="just"/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Племя</a:t>
            </a: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- это объединение людей, связанных родовыми отношениями, общим языком и территории </a:t>
            </a:r>
            <a:endParaRPr lang="ru-RU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1026" name="Picture 2" descr="https://img-fotki.yandex.ru/get/61020/287605011.8ff/0_18a469_9cd598fa_ori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2708920"/>
            <a:ext cx="4464496" cy="3672408"/>
          </a:xfrm>
          <a:prstGeom prst="rect">
            <a:avLst/>
          </a:prstGeom>
          <a:noFill/>
        </p:spPr>
      </p:pic>
      <p:pic>
        <p:nvPicPr>
          <p:cNvPr id="1028" name="Picture 4" descr="https://antropolio.com/wp-content/uploads/2018/09/papua-2019-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60032" y="2708920"/>
            <a:ext cx="3960440" cy="367240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260648"/>
            <a:ext cx="7772400" cy="1143000"/>
          </a:xfrm>
        </p:spPr>
        <p:txBody>
          <a:bodyPr/>
          <a:lstStyle/>
          <a:p>
            <a:pPr algn="ctr"/>
            <a:r>
              <a:rPr lang="ru-RU" b="1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Ильменские</a:t>
            </a:r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славяне</a:t>
            </a: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 </a:t>
            </a:r>
            <a:endParaRPr lang="ru-RU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16386" name="Picture 2" descr="http://images.myshared.ru/6/747801/slide_1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916832"/>
            <a:ext cx="4848538" cy="4536504"/>
          </a:xfrm>
          <a:prstGeom prst="rect">
            <a:avLst/>
          </a:prstGeom>
          <a:noFill/>
        </p:spPr>
      </p:pic>
      <p:pic>
        <p:nvPicPr>
          <p:cNvPr id="16388" name="Picture 4" descr="https://i.pinimg.com/736x/f7/1a/67/f71a676a47717ccbb952d245d2d6b7ae--viking-culture-viking-clothing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64088" y="1844824"/>
            <a:ext cx="3419872" cy="458974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113984" cy="1143000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Вятичи</a:t>
            </a:r>
            <a:endParaRPr lang="ru-RU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17410" name="Picture 2" descr="https://r4.mt.ru/r25/photoB438/20187668297-0/jpg/bp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412776"/>
            <a:ext cx="3672408" cy="4995936"/>
          </a:xfrm>
          <a:prstGeom prst="rect">
            <a:avLst/>
          </a:prstGeom>
          <a:noFill/>
        </p:spPr>
      </p:pic>
      <p:pic>
        <p:nvPicPr>
          <p:cNvPr id="17412" name="Picture 4" descr="https://img2.postila.ru/storage/8480000/8466544/6d2d097073ce0fffce743dd30cc1f6af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8024" y="1628800"/>
            <a:ext cx="3528392" cy="494116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258000" cy="1143000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Поляне</a:t>
            </a:r>
            <a:endParaRPr lang="ru-RU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18436" name="Picture 4" descr="https://cont.ws/uploads/pic/2020/6/7-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2132856"/>
            <a:ext cx="4536504" cy="4320480"/>
          </a:xfrm>
          <a:prstGeom prst="rect">
            <a:avLst/>
          </a:prstGeom>
          <a:noFill/>
        </p:spPr>
      </p:pic>
      <p:pic>
        <p:nvPicPr>
          <p:cNvPr id="18438" name="Picture 6" descr="https://avatars.mds.yandex.net/get-zen_doc/2810999/pub_5ea1a70457a30d4bd105ec35_5ea1a817f169c63432f1d823/scale_120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6056" y="2204864"/>
            <a:ext cx="3816424" cy="427564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330008" cy="1143000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Древляне</a:t>
            </a:r>
            <a:endParaRPr lang="ru-RU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9458" name="AutoShape 2" descr="https://shkolazhizni.ru/img/content/i206/206891_intext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9460" name="AutoShape 4" descr="https://shkolazhizni.ru/img/content/i206/206891_intext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9462" name="AutoShape 6" descr="https://shkolazhizni.ru/img/content/i206/206891_intext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9464" name="Picture 8" descr="http://smexonline.ru/wp-content/uploads/2016/12/lyubov4a-e148138335614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2276872"/>
            <a:ext cx="4536504" cy="4104456"/>
          </a:xfrm>
          <a:prstGeom prst="rect">
            <a:avLst/>
          </a:prstGeom>
          <a:noFill/>
        </p:spPr>
      </p:pic>
      <p:pic>
        <p:nvPicPr>
          <p:cNvPr id="19466" name="Picture 10" descr="https://avatars.mds.yandex.net/get-zen_doc/1336031/pub_5ea7e7a45653d21274631e38_5ea7f84e67003504eddcdab0/scale_120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4049" y="2276872"/>
            <a:ext cx="3888432" cy="410445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041976" cy="1143000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Дреговичи</a:t>
            </a:r>
            <a:endParaRPr lang="ru-RU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20482" name="Picture 2" descr="https://avatars.mds.yandex.net/get-zen_doc/1708669/pub_5e1dd7456f5f6f00ae03005a_5e1ddda798fe7900b031d536/scale_120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1700808"/>
            <a:ext cx="3907525" cy="4752528"/>
          </a:xfrm>
          <a:prstGeom prst="rect">
            <a:avLst/>
          </a:prstGeom>
          <a:noFill/>
        </p:spPr>
      </p:pic>
      <p:pic>
        <p:nvPicPr>
          <p:cNvPr id="20484" name="Picture 4" descr="https://www.sb.by/upload/resize_cache/slam.image/iblock/907/855_2000_1/907908592ff3bf44b0c8028e0b4520b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4008" y="1556792"/>
            <a:ext cx="3947347" cy="482453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402016" cy="1143000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Праздник </a:t>
            </a:r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Иван Купала</a:t>
            </a:r>
            <a:endParaRPr lang="ru-RU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21506" name="Picture 2" descr="https://classpic.ru/wp-content/uploads/2017/07/29736/molodjozh-v-nacionalnyh-kostjumah-igrajut-v-ruchejok-u-kostra-na-ivana-kupalu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916832"/>
            <a:ext cx="4752528" cy="4304076"/>
          </a:xfrm>
          <a:prstGeom prst="rect">
            <a:avLst/>
          </a:prstGeom>
          <a:noFill/>
        </p:spPr>
      </p:pic>
      <p:pic>
        <p:nvPicPr>
          <p:cNvPr id="21508" name="Picture 4" descr="https://avatars.mds.yandex.net/get-zen_doc/105853/pub_5b3f28a8b4931400a8308782_5b3f28d874a36700a9e79832/scale_120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4048" y="1916832"/>
            <a:ext cx="3888433" cy="432048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праведливость">
  <a:themeElements>
    <a:clrScheme name="Справедливость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Справедливость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праведливость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16</TotalTime>
  <Words>29</Words>
  <Application>Microsoft Office PowerPoint</Application>
  <PresentationFormat>Экран (4:3)</PresentationFormat>
  <Paragraphs>10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Справедливость</vt:lpstr>
      <vt:lpstr>Жизнь древних славян </vt:lpstr>
      <vt:lpstr>Род - это группа кровных родственников, происходящих от общего предка по одной линии(материнской или отцовской) и осознающих себя потомками этого предка.</vt:lpstr>
      <vt:lpstr>Племя - это объединение людей, связанных родовыми отношениями, общим языком и территории </vt:lpstr>
      <vt:lpstr>Ильменские славяне </vt:lpstr>
      <vt:lpstr>Вятичи</vt:lpstr>
      <vt:lpstr>Поляне</vt:lpstr>
      <vt:lpstr>Древляне</vt:lpstr>
      <vt:lpstr>Дреговичи</vt:lpstr>
      <vt:lpstr>Праздник Иван Купала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Жизнь древних славян </dc:title>
  <dc:creator>стас</dc:creator>
  <cp:lastModifiedBy>стас</cp:lastModifiedBy>
  <cp:revision>3</cp:revision>
  <dcterms:created xsi:type="dcterms:W3CDTF">2021-02-11T14:14:05Z</dcterms:created>
  <dcterms:modified xsi:type="dcterms:W3CDTF">2021-02-11T14:40:55Z</dcterms:modified>
</cp:coreProperties>
</file>