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Tahoma" pitchFamily="34" charset="0"/>
                <a:cs typeface="Arial" pitchFamily="34" charset="0"/>
              </a:rPr>
              <a:t>Наши гости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a typeface="Tahoma" pitchFamily="34" charset="0"/>
              <a:cs typeface="Arial" pitchFamily="34" charset="0"/>
            </a:endParaRPr>
          </a:p>
        </p:txBody>
      </p:sp>
      <p:pic>
        <p:nvPicPr>
          <p:cNvPr id="3" name="Рисунок 2" descr="https://crosti.ru/patterns/00/0e/40/70a94e7f37/pictur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417232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get-zen_doc/1112142/pub_5ed40b17709fb133f9734f8f_5ed412abe69033768dc873c0/scale_12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8546" y="2276872"/>
            <a:ext cx="446545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Герд города Колы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Изображение 2" descr="oat of Arms of Kola (Murmansk oblast) (2016)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032448" cy="46805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279923" y="1976284"/>
          <a:ext cx="3392129" cy="3468940"/>
        </p:xfrm>
        <a:graphic>
          <a:graphicData uri="http://schemas.openxmlformats.org/drawingml/2006/table">
            <a:tbl>
              <a:tblPr/>
              <a:tblGrid>
                <a:gridCol w="3392129"/>
              </a:tblGrid>
              <a:tr h="34689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400" dirty="0" smtClean="0">
                        <a:solidFill>
                          <a:srgbClr val="0D0D0D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Серебро </a:t>
                      </a:r>
                      <a:r>
                        <a:rPr lang="ru-RU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— символ чистоты, открытости, божественной мудрости, примирения.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Волны — символ уникального географического расположения города Колы на слиянии рек Колы и </a:t>
                      </a:r>
                      <a:r>
                        <a:rPr lang="ru-RU" sz="18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Туломы</a:t>
                      </a:r>
                      <a:r>
                        <a:rPr lang="ru-RU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впадающих в Кольский залив Баренцева моря.</a:t>
                      </a:r>
                    </a:p>
                  </a:txBody>
                  <a:tcPr marL="114300" marR="114300" marT="0" marB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Разгадай ребус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Изображение 5" descr="история_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5184576" cy="34563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75856" y="5589240"/>
          <a:ext cx="3170903" cy="604684"/>
        </p:xfrm>
        <a:graphic>
          <a:graphicData uri="http://schemas.openxmlformats.org/drawingml/2006/table">
            <a:tbl>
              <a:tblPr/>
              <a:tblGrid>
                <a:gridCol w="3170903"/>
              </a:tblGrid>
              <a:tr h="6046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18515" algn="l"/>
                        </a:tabLst>
                      </a:pPr>
                      <a:r>
                        <a:rPr lang="ru-RU" sz="3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История</a:t>
                      </a:r>
                    </a:p>
                  </a:txBody>
                  <a:tcPr marL="114300" marR="114300" marT="0" marB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Город Кола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08104" y="2780928"/>
          <a:ext cx="3362632" cy="1080120"/>
        </p:xfrm>
        <a:graphic>
          <a:graphicData uri="http://schemas.openxmlformats.org/drawingml/2006/table">
            <a:tbl>
              <a:tblPr/>
              <a:tblGrid>
                <a:gridCol w="3362632"/>
              </a:tblGrid>
              <a:tr h="1080120">
                <a:tc>
                  <a:txBody>
                    <a:bodyPr/>
                    <a:lstStyle/>
                    <a:p>
                      <a:pPr algn="just"/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just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Кола – древнейший город Кольского полуострова.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http://cityattr.ru/wp-content/uploads/2018/05/tmp-3d37e69a-c2dd-46ef-9bd5-bb28d6be52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992555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Река Кола и </a:t>
            </a:r>
            <a:r>
              <a:rPr lang="ru-RU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Тулома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34" name="Picture 10" descr="https://sun9-5.userapi.com/impg/ofyL4SpIiHwQ0UHzs5vo-WqxIMa-tgkqhJ9thg/XuXnHNc3plM.jpg?size=1200x795&amp;quality=96&amp;sign=888e536b109c3bdb483f3bfeca7956f1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348880"/>
            <a:ext cx="432048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8" name="Picture 14" descr="https://sun9-37.userapi.com/impg/1-0rOwbQRpfGFbw6QRLH-OmbjzYsYyXpLZBWZQ/Q0sTPU0aHZI.jpg?size=1024x768&amp;quality=96&amp;sign=d080b623e93dbfd977fc8e2f2647fb7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8385" y="2348880"/>
            <a:ext cx="4124095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59632" y="5840361"/>
          <a:ext cx="2376264" cy="396951"/>
        </p:xfrm>
        <a:graphic>
          <a:graphicData uri="http://schemas.openxmlformats.org/drawingml/2006/table">
            <a:tbl>
              <a:tblPr/>
              <a:tblGrid>
                <a:gridCol w="2376264"/>
              </a:tblGrid>
              <a:tr h="39695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Река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Кола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868144" y="5928852"/>
          <a:ext cx="2184475" cy="396240"/>
        </p:xfrm>
        <a:graphic>
          <a:graphicData uri="http://schemas.openxmlformats.org/drawingml/2006/table">
            <a:tbl>
              <a:tblPr/>
              <a:tblGrid>
                <a:gridCol w="2184475"/>
              </a:tblGrid>
              <a:tr h="38046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Река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Arial" pitchFamily="34" charset="0"/>
                          <a:cs typeface="Arial" pitchFamily="34" charset="0"/>
                        </a:rPr>
                        <a:t>Тулома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Промысел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8434" name="Picture 2" descr="http://itd0.mycdn.me/image?id=875503691531&amp;t=20&amp;plc=MOBILE&amp;tkn=*WrZfK48Ki4NxzY4N_efo_zNSMg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304812" cy="4108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Благовещенский собор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9460" name="Picture 4" descr="http://lexicon.dobrohot.org/images/f/f3/00001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456384" cy="4680520"/>
          </a:xfrm>
          <a:prstGeom prst="rect">
            <a:avLst/>
          </a:prstGeom>
          <a:noFill/>
        </p:spPr>
      </p:pic>
      <p:pic>
        <p:nvPicPr>
          <p:cNvPr id="19464" name="Picture 8" descr="https://sun9-52.userapi.com/impg/8rKibvlA8gSJRW2x3kdRFZ_PLSwZ1lIojlyWSw/xfoixDkRsRw.jpg?size=350x470&amp;quality=96&amp;sign=c7b2b5028b244211a4e844528d5fc30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549774" cy="4694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72400" cy="143103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Памятный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 знак 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/>
            </a:r>
            <a:b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</a:b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«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Во славу земли Русской»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pic>
        <p:nvPicPr>
          <p:cNvPr id="20482" name="Picture 2" descr="https://filatowww.files.wordpress.com/2016/02/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12068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Скульптура из дерева 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506" name="Picture 2" descr="https://severpost.ru/docs/%D0%90%D0%BF%D1%80%D0%B5%D0%BB%D1%8C%202019/5640087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3034023" cy="4650349"/>
          </a:xfrm>
          <a:prstGeom prst="rect">
            <a:avLst/>
          </a:prstGeom>
          <a:noFill/>
        </p:spPr>
      </p:pic>
      <p:pic>
        <p:nvPicPr>
          <p:cNvPr id="21508" name="Picture 4" descr="https://img4.tourbina.ru/photos.3/1/0/1029120/big.photo/Samyy-severnyy-i-samy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60032" y="1700808"/>
            <a:ext cx="3156992" cy="480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</TotalTime>
  <Words>57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Наши гости </vt:lpstr>
      <vt:lpstr>Герд города Колы </vt:lpstr>
      <vt:lpstr>Разгадай ребус</vt:lpstr>
      <vt:lpstr>Город Кола </vt:lpstr>
      <vt:lpstr>Река Кола и Тулома </vt:lpstr>
      <vt:lpstr>Промысел</vt:lpstr>
      <vt:lpstr>Благовещенский собор</vt:lpstr>
      <vt:lpstr>Памятный знак  «Во славу земли Русской» </vt:lpstr>
      <vt:lpstr>Скульптура из дерева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гости </dc:title>
  <dc:creator>стас</dc:creator>
  <cp:lastModifiedBy>стас</cp:lastModifiedBy>
  <cp:revision>10</cp:revision>
  <dcterms:created xsi:type="dcterms:W3CDTF">2021-04-26T16:38:06Z</dcterms:created>
  <dcterms:modified xsi:type="dcterms:W3CDTF">2021-04-27T10:35:42Z</dcterms:modified>
</cp:coreProperties>
</file>