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98104" y="1869082"/>
            <a:ext cx="791396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dirty="0"/>
              <a:t>Моделирование сказок </a:t>
            </a:r>
            <a:endParaRPr lang="en-US" sz="4000" dirty="0" smtClean="0"/>
          </a:p>
          <a:p>
            <a:pPr algn="ctr"/>
            <a:r>
              <a:rPr lang="ru-RU" sz="4000" dirty="0" smtClean="0"/>
              <a:t>с </a:t>
            </a:r>
            <a:r>
              <a:rPr lang="ru-RU" sz="4000" dirty="0"/>
              <a:t>использованием блоков </a:t>
            </a:r>
            <a:r>
              <a:rPr lang="ru-RU" sz="4000" dirty="0" err="1"/>
              <a:t>Дьенеша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5061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16" y="764704"/>
            <a:ext cx="87129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1</a:t>
            </a:r>
            <a:r>
              <a:rPr lang="ru-RU" sz="1600" dirty="0"/>
              <a:t>. Воспитатель вместе с детьми вспоминает русскую народную </a:t>
            </a:r>
            <a:r>
              <a:rPr lang="ru-RU" sz="1600" b="1" dirty="0"/>
              <a:t>сказку </a:t>
            </a:r>
            <a:r>
              <a:rPr lang="ru-RU" sz="1600" i="1" dirty="0"/>
              <a:t>«Курочка ряба»</a:t>
            </a:r>
            <a:r>
              <a:rPr lang="ru-RU" sz="1600" dirty="0"/>
              <a:t>. Перед каждым ребенком лежит коробка с </a:t>
            </a:r>
            <a:r>
              <a:rPr lang="ru-RU" sz="1600" b="1" dirty="0"/>
              <a:t>блоками </a:t>
            </a:r>
            <a:r>
              <a:rPr lang="ru-RU" sz="1600" b="1" dirty="0" err="1"/>
              <a:t>Дьенеша</a:t>
            </a:r>
            <a:r>
              <a:rPr lang="ru-RU" sz="1600" dirty="0"/>
              <a:t>.</a:t>
            </a:r>
          </a:p>
          <a:p>
            <a:r>
              <a:rPr lang="ru-RU" sz="1600" dirty="0"/>
              <a:t>- С каких слов начинается </a:t>
            </a:r>
            <a:r>
              <a:rPr lang="ru-RU" sz="1600" b="1" dirty="0"/>
              <a:t>сказка</a:t>
            </a:r>
            <a:r>
              <a:rPr lang="ru-RU" sz="1600" dirty="0"/>
              <a:t>? </a:t>
            </a:r>
            <a:r>
              <a:rPr lang="ru-RU" sz="1600" i="1" dirty="0"/>
              <a:t>(Жили – были дед да баба и была у них Курочка ряба)</a:t>
            </a:r>
            <a:r>
              <a:rPr lang="ru-RU" sz="1600" dirty="0"/>
              <a:t>.</a:t>
            </a:r>
          </a:p>
          <a:p>
            <a:r>
              <a:rPr lang="ru-RU" sz="1600" u="sng" dirty="0"/>
              <a:t>Дед был такой</a:t>
            </a:r>
            <a:r>
              <a:rPr lang="ru-RU" sz="1600" dirty="0"/>
              <a:t>: прямоугольный, большой, синий.</a:t>
            </a:r>
          </a:p>
          <a:p>
            <a:r>
              <a:rPr lang="ru-RU" sz="1600" u="sng" dirty="0"/>
              <a:t>Баба</a:t>
            </a:r>
            <a:r>
              <a:rPr lang="ru-RU" sz="1600" dirty="0"/>
              <a:t>: прямоугольная, большая, красная.</a:t>
            </a:r>
          </a:p>
          <a:p>
            <a:r>
              <a:rPr lang="ru-RU" sz="1600" u="sng" dirty="0"/>
              <a:t>Курочка ряба</a:t>
            </a:r>
            <a:r>
              <a:rPr lang="ru-RU" sz="1600" dirty="0"/>
              <a:t>: квадратная, большая, желтая (дети выкладывают </a:t>
            </a:r>
            <a:r>
              <a:rPr lang="ru-RU" sz="1600" b="1" dirty="0"/>
              <a:t>блоки слева на право</a:t>
            </a:r>
            <a:r>
              <a:rPr lang="ru-RU" sz="1600" dirty="0"/>
              <a:t>, воспитатель выполняет те же действия, что и дети).</a:t>
            </a:r>
          </a:p>
          <a:p>
            <a:r>
              <a:rPr lang="ru-RU" sz="1600" dirty="0"/>
              <a:t>- Что было дальше? </a:t>
            </a:r>
            <a:r>
              <a:rPr lang="ru-RU" sz="1600" i="1" dirty="0"/>
              <a:t>(Снесла Курочка яичко, да не простое, а золотое)</a:t>
            </a:r>
            <a:r>
              <a:rPr lang="ru-RU" sz="1600" dirty="0"/>
              <a:t>.</a:t>
            </a:r>
          </a:p>
          <a:p>
            <a:r>
              <a:rPr lang="ru-RU" sz="1600" u="sng" dirty="0"/>
              <a:t>- А яичко было такое</a:t>
            </a:r>
            <a:r>
              <a:rPr lang="ru-RU" sz="1600" dirty="0"/>
              <a:t>: круглое, маленькое, желтое.</a:t>
            </a:r>
          </a:p>
          <a:p>
            <a:r>
              <a:rPr lang="ru-RU" sz="1600" dirty="0"/>
              <a:t>- Что стали делать дед с бабой? </a:t>
            </a:r>
            <a:r>
              <a:rPr lang="ru-RU" sz="1600" i="1" dirty="0"/>
              <a:t>(Дед бил-бил – не разбил, баба била-била – не разбила)</a:t>
            </a:r>
            <a:endParaRPr lang="ru-RU" sz="1600" dirty="0"/>
          </a:p>
          <a:p>
            <a:r>
              <a:rPr lang="ru-RU" sz="1600" u="sng" dirty="0"/>
              <a:t>Дети</a:t>
            </a:r>
            <a:r>
              <a:rPr lang="ru-RU" sz="1600" dirty="0"/>
              <a:t>: «Бежала мимо мышка, хвостиком махнула, яичко </a:t>
            </a:r>
            <a:r>
              <a:rPr lang="ru-RU" sz="1600" b="1" dirty="0"/>
              <a:t>упало и разбилось</a:t>
            </a:r>
            <a:r>
              <a:rPr lang="ru-RU" sz="1600" dirty="0"/>
              <a:t>».</a:t>
            </a:r>
          </a:p>
          <a:p>
            <a:r>
              <a:rPr lang="ru-RU" sz="1600" u="sng" dirty="0"/>
              <a:t>- А мышка была такой</a:t>
            </a:r>
            <a:r>
              <a:rPr lang="ru-RU" sz="1600" dirty="0"/>
              <a:t>: треугольная, маленькая, синяя.</a:t>
            </a:r>
          </a:p>
          <a:p>
            <a:r>
              <a:rPr lang="ru-RU" sz="1600" u="sng" dirty="0"/>
              <a:t>Дети</a:t>
            </a:r>
            <a:r>
              <a:rPr lang="ru-RU" sz="1600" dirty="0"/>
              <a:t>: </a:t>
            </a:r>
            <a:r>
              <a:rPr lang="ru-RU" sz="1600" i="1" dirty="0"/>
              <a:t>«Дед плачет, баба плачет, а Курочка кудахчет…»</a:t>
            </a:r>
            <a:endParaRPr lang="ru-RU" sz="1600" dirty="0"/>
          </a:p>
          <a:p>
            <a:r>
              <a:rPr lang="ru-RU" sz="1600" dirty="0"/>
              <a:t>2.- А сейчас давайте вспомним всех героев нашей </a:t>
            </a:r>
            <a:r>
              <a:rPr lang="ru-RU" sz="1600" b="1" dirty="0"/>
              <a:t>сказки</a:t>
            </a:r>
            <a:r>
              <a:rPr lang="ru-RU" sz="1600" dirty="0"/>
              <a:t>.</a:t>
            </a:r>
          </a:p>
          <a:p>
            <a:r>
              <a:rPr lang="ru-RU" sz="1600" dirty="0"/>
              <a:t>Воспитатель показывает один из </a:t>
            </a:r>
            <a:r>
              <a:rPr lang="ru-RU" sz="1600" b="1" dirty="0"/>
              <a:t>блоков детям</a:t>
            </a:r>
            <a:r>
              <a:rPr lang="ru-RU" sz="1600" dirty="0"/>
              <a:t>.</a:t>
            </a:r>
          </a:p>
          <a:p>
            <a:r>
              <a:rPr lang="ru-RU" sz="1600" dirty="0"/>
              <a:t>- … кто это? Опиши этот </a:t>
            </a:r>
            <a:r>
              <a:rPr lang="ru-RU" sz="1600" b="1" dirty="0"/>
              <a:t>блок</a:t>
            </a:r>
            <a:r>
              <a:rPr lang="ru-RU" sz="1600" dirty="0"/>
              <a:t>? (ребенок называет героя </a:t>
            </a:r>
            <a:r>
              <a:rPr lang="ru-RU" sz="1600" b="1" dirty="0"/>
              <a:t>сказки и</a:t>
            </a:r>
            <a:r>
              <a:rPr lang="ru-RU" sz="1600" dirty="0"/>
              <a:t>, глядя на </a:t>
            </a:r>
            <a:r>
              <a:rPr lang="ru-RU" sz="1600" b="1" dirty="0"/>
              <a:t>блок</a:t>
            </a:r>
            <a:r>
              <a:rPr lang="ru-RU" sz="1600" dirty="0"/>
              <a:t>, определяет все три свойства).</a:t>
            </a:r>
          </a:p>
          <a:p>
            <a:r>
              <a:rPr lang="ru-RU" sz="1600" dirty="0"/>
              <a:t>Также с остальными </a:t>
            </a:r>
            <a:r>
              <a:rPr lang="ru-RU" sz="1600" b="1" dirty="0"/>
              <a:t>блоками</a:t>
            </a:r>
            <a:r>
              <a:rPr lang="ru-RU" sz="1600" dirty="0"/>
              <a:t>.</a:t>
            </a:r>
          </a:p>
          <a:p>
            <a:r>
              <a:rPr lang="ru-RU" sz="1600" dirty="0"/>
              <a:t>3. – А сейчас я проверю, как вы всех героев запомнили.</a:t>
            </a:r>
          </a:p>
          <a:p>
            <a:r>
              <a:rPr lang="ru-RU" sz="1600" dirty="0"/>
              <a:t>Вызывается ребенок, ему закрываются повязкой глаза, вкладывается в руки </a:t>
            </a:r>
            <a:r>
              <a:rPr lang="ru-RU" sz="1600" b="1" dirty="0"/>
              <a:t>блок</a:t>
            </a:r>
            <a:r>
              <a:rPr lang="ru-RU" sz="1600" dirty="0"/>
              <a:t>. Задача ребенка назвать правильно все три свойства этого </a:t>
            </a:r>
            <a:r>
              <a:rPr lang="ru-RU" sz="1600" b="1" dirty="0"/>
              <a:t>блока и вспомнить героя сказки</a:t>
            </a:r>
            <a:r>
              <a:rPr lang="ru-RU" sz="1600" dirty="0"/>
              <a:t>.</a:t>
            </a:r>
          </a:p>
          <a:p>
            <a:r>
              <a:rPr lang="ru-RU" sz="1600" dirty="0"/>
              <a:t>Также угадываем остальных героев.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34956" y="188639"/>
            <a:ext cx="57000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Русская народная сказка </a:t>
            </a:r>
            <a:r>
              <a:rPr lang="ru-RU" sz="2400" b="1" i="1" dirty="0"/>
              <a:t>«Курочка ряба»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10232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1.ozone.ru/multimedia/10292143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516" y="0"/>
            <a:ext cx="9685052" cy="6698828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928992" cy="1200329"/>
          </a:xfrm>
          <a:prstGeom prst="rect">
            <a:avLst/>
          </a:prstGeom>
          <a:solidFill>
            <a:schemeClr val="bg1">
              <a:alpha val="20000"/>
            </a:schemeClr>
          </a:solidFill>
        </p:spPr>
        <p:txBody>
          <a:bodyPr wrap="square">
            <a:spAutoFit/>
          </a:bodyPr>
          <a:lstStyle/>
          <a:p>
            <a:r>
              <a:rPr lang="ru-RU" i="1" dirty="0"/>
              <a:t>(Жили – были дед да баба и была у них Курочка ряба)</a:t>
            </a:r>
            <a:r>
              <a:rPr lang="ru-RU" dirty="0"/>
              <a:t>.</a:t>
            </a:r>
          </a:p>
          <a:p>
            <a:r>
              <a:rPr lang="ru-RU" u="sng" dirty="0"/>
              <a:t>Дед был такой</a:t>
            </a:r>
            <a:r>
              <a:rPr lang="ru-RU" dirty="0"/>
              <a:t>: прямоугольный, большой, синий.</a:t>
            </a:r>
          </a:p>
          <a:p>
            <a:r>
              <a:rPr lang="ru-RU" u="sng" dirty="0"/>
              <a:t>Баба</a:t>
            </a:r>
            <a:r>
              <a:rPr lang="ru-RU" dirty="0"/>
              <a:t>: прямоугольная, большая, красная.</a:t>
            </a:r>
          </a:p>
          <a:p>
            <a:r>
              <a:rPr lang="ru-RU" u="sng" dirty="0"/>
              <a:t>Курочка ряба</a:t>
            </a:r>
            <a:r>
              <a:rPr lang="ru-RU" dirty="0"/>
              <a:t>: квадратная, большая, желтая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664804"/>
            <a:ext cx="1944216" cy="3096344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065703" y="1640931"/>
            <a:ext cx="1944216" cy="309634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4293096"/>
            <a:ext cx="2160240" cy="2232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63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5" grpId="1" animBg="1"/>
      <p:bldP spid="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1.ozone.ru/multimedia/10292143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516" y="0"/>
            <a:ext cx="9685052" cy="6698828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928992" cy="1200329"/>
          </a:xfrm>
          <a:prstGeom prst="rect">
            <a:avLst/>
          </a:prstGeom>
          <a:solidFill>
            <a:schemeClr val="bg1">
              <a:alpha val="20000"/>
            </a:schemeClr>
          </a:solidFill>
        </p:spPr>
        <p:txBody>
          <a:bodyPr wrap="square">
            <a:spAutoFit/>
          </a:bodyPr>
          <a:lstStyle/>
          <a:p>
            <a:r>
              <a:rPr lang="ru-RU" i="1" dirty="0"/>
              <a:t>(Снесла Курочка яичко, да не простое, а золотое)</a:t>
            </a:r>
            <a:r>
              <a:rPr lang="ru-RU" dirty="0"/>
              <a:t>.</a:t>
            </a:r>
          </a:p>
          <a:p>
            <a:r>
              <a:rPr lang="ru-RU" u="sng" dirty="0"/>
              <a:t>- А яичко было такое</a:t>
            </a:r>
            <a:r>
              <a:rPr lang="ru-RU" dirty="0"/>
              <a:t>: круглое, маленькое, желтое.</a:t>
            </a:r>
          </a:p>
          <a:p>
            <a:r>
              <a:rPr lang="ru-RU" dirty="0"/>
              <a:t>- Что стали делать дед с бабой? </a:t>
            </a:r>
            <a:r>
              <a:rPr lang="ru-RU" i="1" dirty="0"/>
              <a:t>(Дед бил-бил – не разбил, баба била-била – не разбила)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664804"/>
            <a:ext cx="1944216" cy="3096344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065703" y="1640931"/>
            <a:ext cx="1944216" cy="309634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4293096"/>
            <a:ext cx="2160240" cy="2232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67944" y="2573295"/>
            <a:ext cx="1008112" cy="936104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94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1.ozone.ru/multimedia/10292143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516" y="0"/>
            <a:ext cx="9685052" cy="6698828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928992" cy="646331"/>
          </a:xfrm>
          <a:prstGeom prst="rect">
            <a:avLst/>
          </a:prstGeom>
          <a:solidFill>
            <a:schemeClr val="bg1">
              <a:alpha val="2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/>
              <a:t>- Что стали делать дед с бабой? </a:t>
            </a:r>
            <a:r>
              <a:rPr lang="ru-RU" i="1" dirty="0"/>
              <a:t>(Дед бил-бил – не разбил, баба била-била – не разбила)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664804"/>
            <a:ext cx="1944216" cy="3096344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065703" y="1640931"/>
            <a:ext cx="1944216" cy="309634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4293096"/>
            <a:ext cx="2160240" cy="2232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67944" y="2573295"/>
            <a:ext cx="1008112" cy="936104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capilka.narod.ru/grafika/gif/molotok/molotok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21687"/>
            <a:ext cx="2205671" cy="2227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capilka.narod.ru/grafika/gif/molotok/molotok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065752" y="1109017"/>
            <a:ext cx="2218215" cy="224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51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1.ozone.ru/multimedia/10292143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516" y="0"/>
            <a:ext cx="9685052" cy="6698828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928992" cy="923330"/>
          </a:xfrm>
          <a:prstGeom prst="rect">
            <a:avLst/>
          </a:prstGeom>
          <a:solidFill>
            <a:schemeClr val="bg1">
              <a:alpha val="20000"/>
            </a:schemeClr>
          </a:solidFill>
        </p:spPr>
        <p:txBody>
          <a:bodyPr wrap="square">
            <a:spAutoFit/>
          </a:bodyPr>
          <a:lstStyle/>
          <a:p>
            <a:r>
              <a:rPr lang="ru-RU" i="1" dirty="0"/>
              <a:t>«Бежала мимо мышка, хвостиком махнула, яичко упало и разбилось».</a:t>
            </a:r>
          </a:p>
          <a:p>
            <a:r>
              <a:rPr lang="ru-RU" i="1" dirty="0"/>
              <a:t>- А мышка была такой: треугольная, маленькая, синяя.</a:t>
            </a:r>
          </a:p>
          <a:p>
            <a:r>
              <a:rPr lang="ru-RU" i="1" dirty="0"/>
              <a:t>Дети: «Дед плачет, баба плачет, а Курочка кудахчет…»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664804"/>
            <a:ext cx="1944216" cy="3096344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065703" y="1640931"/>
            <a:ext cx="1944216" cy="3096344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4293096"/>
            <a:ext cx="2160240" cy="2232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67944" y="2573295"/>
            <a:ext cx="1008112" cy="936104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557644" y="2256585"/>
            <a:ext cx="1440160" cy="1241517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21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L -0.41476 0.0069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47" y="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L 0.26771 0.3925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85" y="1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7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orvet-igra.ru/wp-content/uploads/2018/01/bloki-denesha-mal2-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427"/>
          <a:stretch/>
        </p:blipFill>
        <p:spPr bwMode="auto">
          <a:xfrm>
            <a:off x="289876" y="61858"/>
            <a:ext cx="4752528" cy="33671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4.infourok.ru/uploads/ex/0ede/000ba79d-70950191/hello_html_5504eea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404" y="74077"/>
            <a:ext cx="3312368" cy="2408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xn----7sbfac9ddarhw.xn--p1ai/wp-content/uploads/2018/11/00005-1024x74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67461" y="3858345"/>
            <a:ext cx="316294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xn----7sbfac9ddarhw.xn--p1ai/wp-content/uploads/2018/11/00006-1024x7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997" y="2513275"/>
            <a:ext cx="3131182" cy="2281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fsd.multiurok.ru/html/2019/03/31/s_5ca05c3513b62/1127969_2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423" y="3318585"/>
            <a:ext cx="2345981" cy="164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verhtorm.ru/img/products/615/6eed4f6c353d17296ecf5547f7861b11.jpe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60" t="13839" r="35703" b="33749"/>
          <a:stretch/>
        </p:blipFill>
        <p:spPr bwMode="auto">
          <a:xfrm>
            <a:off x="6050516" y="4764046"/>
            <a:ext cx="1519951" cy="208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s://verhtorm.ru/img/products/615/6eed4f6c353d17296ecf5547f7861b11.jpe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88" r="70443" b="10754"/>
          <a:stretch/>
        </p:blipFill>
        <p:spPr bwMode="auto">
          <a:xfrm>
            <a:off x="7570467" y="4757757"/>
            <a:ext cx="1610045" cy="204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G:\Кружок ЛОГИКА\занятие 5,6,7,10 блоки дьеноша\Альбомы заданий\Маленькие логики\0.page13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904"/>
          <a:stretch/>
        </p:blipFill>
        <p:spPr bwMode="auto">
          <a:xfrm rot="5400000">
            <a:off x="4602390" y="5405184"/>
            <a:ext cx="1699630" cy="81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G:\Кружок ЛОГИКА\занятие 5,6,7,10 блоки дьеноша\Альбомы заданий\Блоки Дьенеша для самых маленьких 2-3 г\00011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68" r="50000"/>
          <a:stretch/>
        </p:blipFill>
        <p:spPr bwMode="auto">
          <a:xfrm>
            <a:off x="2969313" y="4888478"/>
            <a:ext cx="1800200" cy="242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58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7313</TotalTime>
  <Words>106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Windows User</cp:lastModifiedBy>
  <cp:revision>9</cp:revision>
  <dcterms:created xsi:type="dcterms:W3CDTF">2020-01-30T08:08:23Z</dcterms:created>
  <dcterms:modified xsi:type="dcterms:W3CDTF">2020-02-04T10:10:11Z</dcterms:modified>
</cp:coreProperties>
</file>