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1" r:id="rId5"/>
    <p:sldId id="262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E6E71-1327-4D39-95F1-446F435E0A2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4547C4-0915-4CA2-94A1-FE5B0FF3C2C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E6E71-1327-4D39-95F1-446F435E0A2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547C4-0915-4CA2-94A1-FE5B0FF3C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E6E71-1327-4D39-95F1-446F435E0A2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547C4-0915-4CA2-94A1-FE5B0FF3C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E6E71-1327-4D39-95F1-446F435E0A2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547C4-0915-4CA2-94A1-FE5B0FF3C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E6E71-1327-4D39-95F1-446F435E0A2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547C4-0915-4CA2-94A1-FE5B0FF3C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E6E71-1327-4D39-95F1-446F435E0A2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547C4-0915-4CA2-94A1-FE5B0FF3C2C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E6E71-1327-4D39-95F1-446F435E0A2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547C4-0915-4CA2-94A1-FE5B0FF3C2C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E6E71-1327-4D39-95F1-446F435E0A2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547C4-0915-4CA2-94A1-FE5B0FF3C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E6E71-1327-4D39-95F1-446F435E0A2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547C4-0915-4CA2-94A1-FE5B0FF3C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E6E71-1327-4D39-95F1-446F435E0A2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547C4-0915-4CA2-94A1-FE5B0FF3C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E6E71-1327-4D39-95F1-446F435E0A2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547C4-0915-4CA2-94A1-FE5B0FF3C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A76E6E71-1327-4D39-95F1-446F435E0A2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5E4547C4-0915-4CA2-94A1-FE5B0FF3C2C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543800" cy="2593975"/>
          </a:xfrm>
        </p:spPr>
        <p:txBody>
          <a:bodyPr/>
          <a:lstStyle/>
          <a:p>
            <a:r>
              <a:rPr lang="ru-RU" dirty="0" err="1" smtClean="0"/>
              <a:t>Исхак</a:t>
            </a:r>
            <a:r>
              <a:rPr lang="ru-RU" dirty="0" smtClean="0"/>
              <a:t> </a:t>
            </a:r>
            <a:r>
              <a:rPr lang="ru-RU" dirty="0" err="1" smtClean="0"/>
              <a:t>Раззаков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140968"/>
            <a:ext cx="6461760" cy="10668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4817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6840760" cy="1944216"/>
          </a:xfrm>
        </p:spPr>
        <p:txBody>
          <a:bodyPr>
            <a:normAutofit fontScale="90000"/>
          </a:bodyPr>
          <a:lstStyle/>
          <a:p>
            <a:r>
              <a:rPr lang="ru-RU" b="1" dirty="0" err="1"/>
              <a:t>Исхак</a:t>
            </a:r>
            <a:r>
              <a:rPr lang="ru-RU" b="1" dirty="0"/>
              <a:t> </a:t>
            </a:r>
            <a:r>
              <a:rPr lang="ru-RU" b="1" dirty="0" err="1"/>
              <a:t>Раззакович</a:t>
            </a:r>
            <a:r>
              <a:rPr lang="ru-RU" b="1" dirty="0"/>
              <a:t> </a:t>
            </a:r>
            <a:r>
              <a:rPr lang="ru-RU" b="1" dirty="0" err="1"/>
              <a:t>Разза́ков</a:t>
            </a:r>
            <a:r>
              <a:rPr lang="ru-RU" dirty="0"/>
              <a:t> — советский государственный и партийный деятель, первый секретарь ЦК Компартии </a:t>
            </a:r>
            <a:r>
              <a:rPr lang="ru-RU" dirty="0" err="1"/>
              <a:t>Киргизи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2204864"/>
            <a:ext cx="3960440" cy="4464496"/>
          </a:xfrm>
        </p:spPr>
        <p:txBody>
          <a:bodyPr>
            <a:normAutofit lnSpcReduction="10000"/>
          </a:bodyPr>
          <a:lstStyle/>
          <a:p>
            <a:r>
              <a:rPr lang="ru-RU" sz="1800" b="1" dirty="0"/>
              <a:t>В три года лишился матери, в 10 лет остался без отца.</a:t>
            </a:r>
          </a:p>
          <a:p>
            <a:r>
              <a:rPr lang="ru-RU" sz="1800" dirty="0" smtClean="0"/>
              <a:t>Воспитывался </a:t>
            </a:r>
            <a:r>
              <a:rPr lang="ru-RU" sz="1800" dirty="0"/>
              <a:t>в детском доме города </a:t>
            </a:r>
            <a:r>
              <a:rPr lang="ru-RU" sz="1800" dirty="0" err="1"/>
              <a:t>Ходжента</a:t>
            </a:r>
            <a:r>
              <a:rPr lang="ru-RU" sz="1800" dirty="0"/>
              <a:t>, затем — в Ташкентском интернате. Окончил Ташкентский педагогический техникум и Московский институт народного хозяйства</a:t>
            </a:r>
            <a:r>
              <a:rPr lang="ru-RU" sz="1800" dirty="0" smtClean="0"/>
              <a:t>.</a:t>
            </a:r>
          </a:p>
          <a:p>
            <a:endParaRPr lang="ru-RU" sz="1800" dirty="0"/>
          </a:p>
          <a:p>
            <a:r>
              <a:rPr lang="ru-RU" sz="1800" dirty="0"/>
              <a:t>Окончив в 1931 году в Ташкенте Институт просвещения, </a:t>
            </a:r>
            <a:r>
              <a:rPr lang="ru-RU" sz="1800" dirty="0" err="1"/>
              <a:t>Раззаков</a:t>
            </a:r>
            <a:r>
              <a:rPr lang="ru-RU" sz="1800" dirty="0"/>
              <a:t> работал преподавателем, затем был направлен в Москву на учёбу в Институт Госплана СССР, который окончил в 1936 году.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94" b="9394"/>
          <a:stretch>
            <a:fillRect/>
          </a:stretch>
        </p:blipFill>
        <p:spPr bwMode="auto">
          <a:xfrm>
            <a:off x="4427538" y="2060575"/>
            <a:ext cx="4038600" cy="401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577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908720"/>
            <a:ext cx="718254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Исхак</a:t>
            </a:r>
            <a:r>
              <a:rPr lang="ru-RU" dirty="0"/>
              <a:t> </a:t>
            </a:r>
            <a:r>
              <a:rPr lang="ru-RU" dirty="0" err="1"/>
              <a:t>Раззаков</a:t>
            </a:r>
            <a:r>
              <a:rPr lang="ru-RU" dirty="0"/>
              <a:t> свободно владел кыргызским, русским, узбекским, таджикским языками. Благодаря его усилиям были открыты Академия наук С</a:t>
            </a:r>
            <a:r>
              <a:rPr lang="ru-RU" dirty="0" smtClean="0"/>
              <a:t>ССР</a:t>
            </a:r>
            <a:r>
              <a:rPr lang="ru-RU" dirty="0"/>
              <a:t>, Киргизский государственный университет, Политехнический институт, Киргизский женский педагогический институт, </a:t>
            </a:r>
            <a:r>
              <a:rPr lang="ru-RU" dirty="0" err="1"/>
              <a:t>Ошский</a:t>
            </a:r>
            <a:r>
              <a:rPr lang="ru-RU" dirty="0"/>
              <a:t> и Пржевальский пединституты, Киргизский институт физической культуры, множество научных и просветительских учреждений.</a:t>
            </a:r>
          </a:p>
          <a:p>
            <a:r>
              <a:rPr lang="ru-RU" dirty="0"/>
              <a:t>При </a:t>
            </a:r>
            <a:r>
              <a:rPr lang="ru-RU" dirty="0" err="1"/>
              <a:t>Раззакове</a:t>
            </a:r>
            <a:r>
              <a:rPr lang="ru-RU" dirty="0"/>
              <a:t> были достигнуты значительные результаты в развитии культуры и средств массовой </a:t>
            </a:r>
            <a:r>
              <a:rPr lang="ru-RU" dirty="0" smtClean="0"/>
              <a:t>информации Кыргызстане. </a:t>
            </a:r>
            <a:r>
              <a:rPr lang="ru-RU" dirty="0"/>
              <a:t>Также в республике ввели в действие 20 крупных промышленных объектов народного хозяйства, были построены завод сельскохозяйственного машиностроения имени Фрунзе и высокогорная дорога Фрунзе — Ош.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r>
              <a:rPr lang="ru-RU" dirty="0" smtClean="0"/>
              <a:t>В 1954 году </a:t>
            </a:r>
            <a:r>
              <a:rPr lang="ru-RU" dirty="0" err="1" smtClean="0"/>
              <a:t>Исхак</a:t>
            </a:r>
            <a:r>
              <a:rPr lang="ru-RU" dirty="0" smtClean="0"/>
              <a:t> </a:t>
            </a:r>
            <a:r>
              <a:rPr lang="ru-RU" dirty="0" err="1" smtClean="0"/>
              <a:t>Раззаков</a:t>
            </a:r>
            <a:r>
              <a:rPr lang="ru-RU" dirty="0" smtClean="0"/>
              <a:t> был инициатором преобразования Киргизского филиала Академию наук СССР в Академию наук Киргизской ССР. Академию наук Киргизской ССР возглавил профессор </a:t>
            </a:r>
            <a:r>
              <a:rPr lang="ru-RU" dirty="0" err="1" smtClean="0"/>
              <a:t>Иса</a:t>
            </a:r>
            <a:r>
              <a:rPr lang="ru-RU" dirty="0" smtClean="0"/>
              <a:t> </a:t>
            </a:r>
            <a:r>
              <a:rPr lang="ru-RU" dirty="0" err="1" smtClean="0"/>
              <a:t>Ахунбаев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50228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20688"/>
            <a:ext cx="761459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Уже в молодом возрасте ему были присущи высокая образованность и духовно-культурный уровень. С 1936 г. по 1941 г. последовательно занимал, ответственные посты заведующего группой отдела топлива Госплана Узбекской ССР, </a:t>
            </a:r>
            <a:r>
              <a:rPr lang="ru-RU" dirty="0" smtClean="0"/>
              <a:t>заместителя </a:t>
            </a:r>
            <a:r>
              <a:rPr lang="ru-RU" dirty="0"/>
              <a:t>председателя, а затем и председателя Госплана </a:t>
            </a:r>
            <a:r>
              <a:rPr lang="ru-RU" dirty="0" err="1"/>
              <a:t>УзбекскойССР</a:t>
            </a:r>
            <a:r>
              <a:rPr lang="ru-RU" dirty="0"/>
              <a:t>. Плодотворная десятилетняя работа в Узбекистане проявила </a:t>
            </a:r>
            <a:r>
              <a:rPr lang="ru-RU" dirty="0" err="1"/>
              <a:t>незaypядныe</a:t>
            </a:r>
            <a:r>
              <a:rPr lang="ru-RU" dirty="0"/>
              <a:t> организаторские способности И. </a:t>
            </a:r>
            <a:r>
              <a:rPr lang="ru-RU" dirty="0" err="1"/>
              <a:t>Раззакова</a:t>
            </a:r>
            <a:r>
              <a:rPr lang="ru-RU" dirty="0"/>
              <a:t>. Умение управлять людьми, сплачивать их в коллективе проявились в годы Великой Отечественной войны. Он находил контакты и органично жил интересами друзей и товарищей. Ему чужды были эгоизм и корысть. Эти качества на высоком уровне государственной и партийной деятельности переросли в естественное состояние жить интересами народа и ставить его интересы, интересы страны превыше всего.</a:t>
            </a:r>
          </a:p>
          <a:p>
            <a:r>
              <a:rPr lang="ru-RU" dirty="0"/>
              <a:t>Судьба была благосклонна к </a:t>
            </a:r>
            <a:r>
              <a:rPr lang="ru-RU" dirty="0" err="1"/>
              <a:t>Исхаку</a:t>
            </a:r>
            <a:r>
              <a:rPr lang="ru-RU" dirty="0"/>
              <a:t> </a:t>
            </a:r>
            <a:r>
              <a:rPr lang="ru-RU" dirty="0" err="1"/>
              <a:t>Раззакову</a:t>
            </a:r>
            <a:r>
              <a:rPr lang="ru-RU" dirty="0"/>
              <a:t>. В высоких кругах власти были заметны его выдающиеся способности, блестящие знания, высокая ответственность за порученное дело, морально-волевые качества. В весьма молодом еще возрасте 1945 году решением Политбюро ЦК КПСС, советского правительства </a:t>
            </a:r>
            <a:r>
              <a:rPr lang="ru-RU" dirty="0" err="1"/>
              <a:t>Исхак</a:t>
            </a:r>
            <a:r>
              <a:rPr lang="ru-RU" dirty="0"/>
              <a:t> </a:t>
            </a:r>
            <a:r>
              <a:rPr lang="ru-RU" dirty="0" err="1"/>
              <a:t>Раззаков</a:t>
            </a:r>
            <a:r>
              <a:rPr lang="ru-RU" dirty="0"/>
              <a:t> был направлен в Киргизию на Пост председателя Совета Министров. Тогда ему было всего 35 лет.</a:t>
            </a:r>
          </a:p>
        </p:txBody>
      </p:sp>
    </p:spTree>
    <p:extLst>
      <p:ext uri="{BB962C8B-B14F-4D97-AF65-F5344CB8AC3E}">
        <p14:creationId xmlns:p14="http://schemas.microsoft.com/office/powerpoint/2010/main" val="37559118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76145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Ему народ доверял. Доверял и соратники. Всем своим поведением, поступками, действиями, служением Отечеству он заслуживал признания и любви нации. </a:t>
            </a:r>
            <a:r>
              <a:rPr lang="ru-RU" dirty="0" err="1" smtClean="0"/>
              <a:t>Исхак</a:t>
            </a:r>
            <a:r>
              <a:rPr lang="ru-RU" dirty="0" smtClean="0"/>
              <a:t> </a:t>
            </a:r>
            <a:r>
              <a:rPr lang="ru-RU" dirty="0" err="1" smtClean="0"/>
              <a:t>Раззакович</a:t>
            </a:r>
            <a:r>
              <a:rPr lang="ru-RU" dirty="0" smtClean="0"/>
              <a:t> был широко образованным человеком. Придавал великое значение науке и высшему образованию. Большое внимание уделял лидер подготовке высококвалифицированных научных кадров, профессорско-преподавательского состава вузов, квалифицированных инженерных и рабочих кадров для отраслей народного хозяйства. Многие, молодые соотечественники направлялись в Научные и образовательные Центры Москвы, Ленинграда, других городов СССР.</a:t>
            </a:r>
          </a:p>
          <a:p>
            <a:r>
              <a:rPr lang="ru-RU" dirty="0" err="1" smtClean="0"/>
              <a:t>Исхак</a:t>
            </a:r>
            <a:r>
              <a:rPr lang="ru-RU" dirty="0" smtClean="0"/>
              <a:t> </a:t>
            </a:r>
            <a:r>
              <a:rPr lang="ru-RU" dirty="0" err="1" smtClean="0"/>
              <a:t>Раззаков</a:t>
            </a:r>
            <a:r>
              <a:rPr lang="ru-RU" dirty="0" smtClean="0"/>
              <a:t> — великая личность Кыргызстана. И его имя - государственного и политического деятеля, все народно признанного лидера нации по праву ярко вписано в историю нашего государства.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230966"/>
            <a:ext cx="4232523" cy="25037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52349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443" y="2420888"/>
            <a:ext cx="8421541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1941–1944 годах – народный комиссар просвещения (в 30 лет), заместитель председателя Совета народных комиссаров республики. В 1945 году избран секретарем ЦК КП Узбекской ССР.</a:t>
            </a:r>
          </a:p>
          <a:p>
            <a:endParaRPr lang="ru-RU" dirty="0" smtClean="0"/>
          </a:p>
          <a:p>
            <a:r>
              <a:rPr lang="ru-RU" dirty="0" smtClean="0"/>
              <a:t>В течение последующих 16 лет находился на руководящих постах Кыргызстана: в 1945-1950 годах возглавлял Совет народных комиссаров, а последующие 11 лет был Первым секретарем ЦК Компартии.</a:t>
            </a:r>
          </a:p>
          <a:p>
            <a:endParaRPr lang="ru-RU" dirty="0" smtClean="0"/>
          </a:p>
          <a:p>
            <a:r>
              <a:rPr lang="ru-RU" dirty="0" smtClean="0"/>
              <a:t>В 1961 году переведен на работу в Москву. По состоянию здоровья отказался поехать послом за рубеж. Назначен начальником отдела пищевой промышленности Государственного экономического совета СССР. В 1965 году переведен в аппарат Госплана СССР, откуда ушел на пенсию.</a:t>
            </a:r>
          </a:p>
          <a:p>
            <a:endParaRPr lang="ru-RU" dirty="0" smtClean="0"/>
          </a:p>
          <a:p>
            <a:r>
              <a:rPr lang="ru-RU" dirty="0" smtClean="0"/>
              <a:t>Умер 18 марта 1979 года в Москве. Перезахоронен в Бишкеке.</a:t>
            </a:r>
          </a:p>
          <a:p>
            <a:endParaRPr lang="ru-RU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49" y="404663"/>
            <a:ext cx="3422155" cy="19164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89492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спектива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33</TotalTime>
  <Words>536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Перспектива</vt:lpstr>
      <vt:lpstr>Исхак Раззаков</vt:lpstr>
      <vt:lpstr>Исхак Раззакович Разза́ков — советский государственный и партийный деятель, первый секретарь ЦК Компартии Киргизи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Исхак Раззаков</dc:title>
  <dc:creator>acer</dc:creator>
  <cp:lastModifiedBy>acer</cp:lastModifiedBy>
  <cp:revision>5</cp:revision>
  <dcterms:created xsi:type="dcterms:W3CDTF">2023-04-26T15:13:20Z</dcterms:created>
  <dcterms:modified xsi:type="dcterms:W3CDTF">2024-03-24T08:55:28Z</dcterms:modified>
</cp:coreProperties>
</file>