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3"/>
  </p:notesMasterIdLst>
  <p:sldIdLst>
    <p:sldId id="270" r:id="rId3"/>
    <p:sldId id="258" r:id="rId4"/>
    <p:sldId id="278" r:id="rId5"/>
    <p:sldId id="265" r:id="rId6"/>
    <p:sldId id="256" r:id="rId7"/>
    <p:sldId id="271" r:id="rId8"/>
    <p:sldId id="281" r:id="rId9"/>
    <p:sldId id="274" r:id="rId10"/>
    <p:sldId id="262" r:id="rId11"/>
    <p:sldId id="259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4637"/>
    <a:srgbClr val="434824"/>
    <a:srgbClr val="73752F"/>
    <a:srgbClr val="6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87517" autoAdjust="0"/>
  </p:normalViewPr>
  <p:slideViewPr>
    <p:cSldViewPr>
      <p:cViewPr varScale="1">
        <p:scale>
          <a:sx n="79" d="100"/>
          <a:sy n="79" d="100"/>
        </p:scale>
        <p:origin x="917" y="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0640E3-D48D-4EB6-A8DB-578216BD2B90}" type="datetimeFigureOut">
              <a:rPr lang="ru-RU" smtClean="0"/>
              <a:t>08.02.2024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AD27F5-DFA5-4A4F-9EE9-BFC99D8EC3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2133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AD27F5-DFA5-4A4F-9EE9-BFC99D8EC30B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59036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AD27F5-DFA5-4A4F-9EE9-BFC99D8EC30B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39089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79602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05124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39267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20937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13069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10173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7532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6219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15140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47868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891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08.02.2024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787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20000"/>
                <a:lumOff val="80000"/>
              </a:schemeClr>
            </a:gs>
            <a:gs pos="100000">
              <a:srgbClr val="9CB86E"/>
            </a:gs>
            <a:gs pos="100000">
              <a:srgbClr val="156B13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Pictures\1943880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2592304" y="2636924"/>
            <a:ext cx="6813379" cy="1628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Pictures\1910820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653136"/>
            <a:ext cx="2314575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8637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91680" y="1643682"/>
            <a:ext cx="5776644" cy="3657526"/>
          </a:xfrm>
        </p:spPr>
        <p:txBody>
          <a:bodyPr>
            <a:normAutofit fontScale="92500" lnSpcReduction="20000"/>
          </a:bodyPr>
          <a:lstStyle/>
          <a:p>
            <a:pPr lvl="0" defTabSz="407484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ru-RU" sz="2000" b="1" dirty="0">
              <a:ln w="9360">
                <a:solidFill>
                  <a:srgbClr val="000000"/>
                </a:solidFill>
                <a:miter lim="800000"/>
                <a:headEnd/>
                <a:tailEnd/>
              </a:ln>
              <a:solidFill>
                <a:schemeClr val="accent3">
                  <a:lumMod val="50000"/>
                </a:schemeClr>
              </a:solidFill>
              <a:latin typeface="Monotype Corsiva" panose="03010101010201010101" pitchFamily="66" charset="0"/>
              <a:ea typeface="MS Gothic"/>
            </a:endParaRPr>
          </a:p>
          <a:p>
            <a:pPr lvl="0" defTabSz="407484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ru-RU" sz="4400" b="1" i="1" dirty="0">
              <a:ln w="9360">
                <a:solidFill>
                  <a:srgbClr val="000000"/>
                </a:solidFill>
                <a:miter lim="800000"/>
                <a:headEnd/>
                <a:tailEnd/>
              </a:ln>
              <a:solidFill>
                <a:schemeClr val="accent3">
                  <a:lumMod val="50000"/>
                </a:schemeClr>
              </a:solidFill>
              <a:latin typeface="Monotype Corsiva" panose="03010101010201010101" pitchFamily="66" charset="0"/>
              <a:ea typeface="MS Gothic"/>
            </a:endParaRPr>
          </a:p>
          <a:p>
            <a:pPr lvl="0" defTabSz="407484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ru-RU" sz="4400" b="1" i="1" dirty="0"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  <a:solidFill>
                  <a:schemeClr val="accent3">
                    <a:lumMod val="50000"/>
                  </a:schemeClr>
                </a:solidFill>
                <a:latin typeface="Monotype Corsiva" panose="03010101010201010101" pitchFamily="66" charset="0"/>
                <a:ea typeface="MS Gothic"/>
              </a:rPr>
              <a:t> </a:t>
            </a:r>
          </a:p>
          <a:p>
            <a:pPr lvl="0" defTabSz="407484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ru-RU" sz="4400" b="1" i="1" dirty="0">
              <a:ln w="9360">
                <a:solidFill>
                  <a:srgbClr val="000000"/>
                </a:solidFill>
                <a:miter lim="800000"/>
                <a:headEnd/>
                <a:tailEnd/>
              </a:ln>
              <a:solidFill>
                <a:schemeClr val="accent3">
                  <a:lumMod val="50000"/>
                </a:schemeClr>
              </a:solidFill>
              <a:latin typeface="Monotype Corsiva" panose="03010101010201010101" pitchFamily="66" charset="0"/>
              <a:ea typeface="MS Gothic"/>
            </a:endParaRPr>
          </a:p>
          <a:p>
            <a:pPr lvl="0" defTabSz="407484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ru-RU" sz="4400" b="1" i="1" dirty="0">
              <a:ln w="9360">
                <a:solidFill>
                  <a:srgbClr val="000000"/>
                </a:solidFill>
                <a:miter lim="800000"/>
                <a:headEnd/>
                <a:tailEnd/>
              </a:ln>
              <a:solidFill>
                <a:schemeClr val="accent3">
                  <a:lumMod val="50000"/>
                </a:schemeClr>
              </a:solidFill>
              <a:latin typeface="Monotype Corsiva" panose="03010101010201010101" pitchFamily="66" charset="0"/>
              <a:ea typeface="MS Gothic"/>
            </a:endParaRPr>
          </a:p>
          <a:p>
            <a:pPr lvl="0" defTabSz="407484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ru-RU" sz="4400" b="1" i="1" dirty="0">
              <a:ln w="9360">
                <a:solidFill>
                  <a:srgbClr val="000000"/>
                </a:solidFill>
                <a:miter lim="800000"/>
                <a:headEnd/>
                <a:tailEnd/>
              </a:ln>
              <a:solidFill>
                <a:schemeClr val="accent3">
                  <a:lumMod val="50000"/>
                </a:schemeClr>
              </a:solidFill>
              <a:latin typeface="Monotype Corsiva" panose="03010101010201010101" pitchFamily="66" charset="0"/>
              <a:ea typeface="MS Gothic"/>
            </a:endParaRPr>
          </a:p>
          <a:p>
            <a:pPr lvl="0" defTabSz="407484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ru-RU" sz="4400" b="1" i="1" dirty="0">
              <a:ln w="9360">
                <a:solidFill>
                  <a:srgbClr val="000000"/>
                </a:solidFill>
                <a:miter lim="800000"/>
                <a:headEnd/>
                <a:tailEnd/>
              </a:ln>
              <a:solidFill>
                <a:schemeClr val="accent3">
                  <a:lumMod val="50000"/>
                </a:schemeClr>
              </a:solidFill>
              <a:latin typeface="Monotype Corsiva" panose="03010101010201010101" pitchFamily="66" charset="0"/>
              <a:ea typeface="MS Gothic"/>
            </a:endParaRPr>
          </a:p>
          <a:p>
            <a:pPr lvl="0" defTabSz="407484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ru-RU" sz="4400" b="1" i="1" dirty="0"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  <a:solidFill>
                  <a:srgbClr val="7030A0"/>
                </a:solidFill>
                <a:latin typeface="Monotype Corsiva" panose="03010101010201010101" pitchFamily="66" charset="0"/>
                <a:ea typeface="MS Gothic"/>
              </a:rPr>
              <a:t>      ЗА ВНИМАНИЕ!</a:t>
            </a:r>
            <a:endParaRPr lang="ru-RU" sz="4400" b="1" i="1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1029" name="Picture 5" descr="C:\Users\User\Pictures\19108208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-40038"/>
            <a:ext cx="2314575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User\Pictures\1943880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2592304" y="2636924"/>
            <a:ext cx="6813379" cy="1628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User\Pictures\236774667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1" y="1894371"/>
            <a:ext cx="6169399" cy="3113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40478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692696"/>
            <a:ext cx="7200800" cy="720080"/>
          </a:xfrm>
        </p:spPr>
        <p:txBody>
          <a:bodyPr>
            <a:normAutofit/>
          </a:bodyPr>
          <a:lstStyle/>
          <a:p>
            <a:pPr algn="l"/>
            <a:r>
              <a:rPr lang="ru-RU" sz="2200" i="1" dirty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pic>
        <p:nvPicPr>
          <p:cNvPr id="9" name="Picture 2" descr="C:\Users\User\Pictures\1943880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2776874" y="2821497"/>
            <a:ext cx="6813378" cy="1259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E5AAD15-462A-60C9-16E7-A2D373F4F0D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932" t="10625" r="1569" b="15351"/>
          <a:stretch/>
        </p:blipFill>
        <p:spPr>
          <a:xfrm>
            <a:off x="1475656" y="1052736"/>
            <a:ext cx="7488832" cy="4844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882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20000"/>
                <a:lumOff val="80000"/>
              </a:schemeClr>
            </a:gs>
            <a:gs pos="100000">
              <a:srgbClr val="9CB86E"/>
            </a:gs>
            <a:gs pos="100000">
              <a:srgbClr val="156B13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23728" y="1484784"/>
            <a:ext cx="6480720" cy="4176464"/>
          </a:xfrm>
        </p:spPr>
        <p:txBody>
          <a:bodyPr>
            <a:normAutofit/>
          </a:bodyPr>
          <a:lstStyle/>
          <a:p>
            <a:pPr lvl="0" defTabSz="407484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r>
              <a:rPr lang="ru-RU" sz="1800" b="1" i="1" u="sng" dirty="0">
                <a:solidFill>
                  <a:srgbClr val="9BBB59">
                    <a:lumMod val="50000"/>
                  </a:srgbClr>
                </a:solidFill>
                <a:latin typeface="Arial Black" panose="020B0A04020102020204" pitchFamily="34" charset="0"/>
                <a:ea typeface="+mj-ea"/>
                <a:cs typeface="+mj-cs"/>
              </a:rPr>
              <a:t> </a:t>
            </a:r>
            <a:endParaRPr lang="ru-RU" sz="2600" u="sng" dirty="0">
              <a:solidFill>
                <a:schemeClr val="accent3">
                  <a:lumMod val="50000"/>
                </a:schemeClr>
              </a:solidFill>
              <a:latin typeface="Thorndale"/>
            </a:endParaRPr>
          </a:p>
          <a:p>
            <a:pPr algn="just"/>
            <a:endParaRPr lang="ru-RU" i="1" dirty="0">
              <a:latin typeface="Calibri" panose="020F0502020204030204" pitchFamily="34" charset="0"/>
            </a:endParaRPr>
          </a:p>
        </p:txBody>
      </p:sp>
      <p:pic>
        <p:nvPicPr>
          <p:cNvPr id="1026" name="Picture 2" descr="C:\Users\User\Pictures\1943880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2592304" y="2636924"/>
            <a:ext cx="6813379" cy="1628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Pictures\1910820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3347" y="5150762"/>
            <a:ext cx="2314575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85926D55-D821-23D7-80D5-8F46601FEA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51720" y="476672"/>
            <a:ext cx="6406480" cy="4674089"/>
          </a:xfrm>
        </p:spPr>
        <p:txBody>
          <a:bodyPr>
            <a:noAutofit/>
          </a:bodyPr>
          <a:lstStyle/>
          <a:p>
            <a:pPr algn="l"/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это самые близкие, самые родные друг другу люди.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</a:t>
            </a:r>
            <a: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это дом, где царят любовь, терпение, понимание, преданность, дружба. 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это самое дорогое, что есть у каждого человека.</a:t>
            </a:r>
          </a:p>
        </p:txBody>
      </p:sp>
    </p:spTree>
    <p:extLst>
      <p:ext uri="{BB962C8B-B14F-4D97-AF65-F5344CB8AC3E}">
        <p14:creationId xmlns:p14="http://schemas.microsoft.com/office/powerpoint/2010/main" val="3630743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20000"/>
                <a:lumOff val="80000"/>
              </a:schemeClr>
            </a:gs>
            <a:gs pos="100000">
              <a:srgbClr val="9CB86E"/>
            </a:gs>
            <a:gs pos="100000">
              <a:srgbClr val="156B13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Pictures\1943880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2592304" y="2636924"/>
            <a:ext cx="6813379" cy="1628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D919EC2-5921-2876-AFEF-EB8DBECA0D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3688" y="212894"/>
            <a:ext cx="7200800" cy="6432212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6B58A8D0-6365-D6E8-FD1A-B7E249835E8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2780928"/>
            <a:ext cx="1656184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9879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20000"/>
                <a:lumOff val="80000"/>
              </a:schemeClr>
            </a:gs>
            <a:gs pos="100000">
              <a:srgbClr val="9CB86E"/>
            </a:gs>
            <a:gs pos="100000">
              <a:srgbClr val="156B13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2706984"/>
            <a:ext cx="6984776" cy="1946152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chemeClr val="accent3">
                    <a:lumMod val="50000"/>
                  </a:schemeClr>
                </a:solidFill>
                <a:latin typeface="Impact" panose="020B0806030902050204" pitchFamily="34" charset="0"/>
              </a:rPr>
              <a:t> </a:t>
            </a:r>
            <a:r>
              <a:rPr lang="ru-RU" sz="4800" i="1" dirty="0">
                <a:solidFill>
                  <a:srgbClr val="C00000"/>
                </a:solidFill>
                <a:latin typeface="Impact" panose="020B0806030902050204" pitchFamily="34" charset="0"/>
              </a:rPr>
              <a:t>«СЧАСТЛИВАЯ СЕМЬЯ»</a:t>
            </a:r>
            <a:endParaRPr lang="ru-RU" i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C:\Users\User\Pictures\1943880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2592304" y="2636924"/>
            <a:ext cx="6813379" cy="1628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Pictures\1910820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3347" y="5150762"/>
            <a:ext cx="2314575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User\Pictures\hello_html_m1c3a47cb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1573" y="65780"/>
            <a:ext cx="2042427" cy="1946151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145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20000"/>
                <a:lumOff val="80000"/>
              </a:schemeClr>
            </a:gs>
            <a:gs pos="100000">
              <a:srgbClr val="9CB86E"/>
            </a:gs>
            <a:gs pos="100000">
              <a:srgbClr val="156B13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23728" y="1124745"/>
            <a:ext cx="6480720" cy="4897554"/>
          </a:xfrm>
        </p:spPr>
        <p:txBody>
          <a:bodyPr>
            <a:norm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5600" dirty="0">
              <a:solidFill>
                <a:schemeClr val="accent3">
                  <a:lumMod val="50000"/>
                </a:schemeClr>
              </a:solidFill>
              <a:latin typeface="Times New Roman"/>
              <a:ea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560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Times New Roman"/>
              </a:rPr>
              <a:t> 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6D4570B9-0E97-46BD-C061-6F479BFE592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FA8F03B-A5A0-C603-1A19-A72A37FCB5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58" y="160020"/>
            <a:ext cx="8655430" cy="653796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6B8A4C5-79F8-1525-420A-A2531A57F783}"/>
              </a:ext>
            </a:extLst>
          </p:cNvPr>
          <p:cNvSpPr/>
          <p:nvPr/>
        </p:nvSpPr>
        <p:spPr>
          <a:xfrm>
            <a:off x="5468300" y="160020"/>
            <a:ext cx="33786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«</a:t>
            </a:r>
            <a:r>
              <a:rPr lang="ru-RU" sz="36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Дом счастья»</a:t>
            </a:r>
          </a:p>
        </p:txBody>
      </p:sp>
    </p:spTree>
    <p:extLst>
      <p:ext uri="{BB962C8B-B14F-4D97-AF65-F5344CB8AC3E}">
        <p14:creationId xmlns:p14="http://schemas.microsoft.com/office/powerpoint/2010/main" val="31752200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20000"/>
                <a:lumOff val="80000"/>
              </a:schemeClr>
            </a:gs>
            <a:gs pos="100000">
              <a:srgbClr val="9CB86E"/>
            </a:gs>
            <a:gs pos="100000">
              <a:srgbClr val="156B13"/>
            </a:gs>
          </a:gsLst>
          <a:lin ang="5400000" scaled="1"/>
          <a:tileRect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3F7F127-1B25-24D4-62F4-47BC6FB546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Pictures\19438805.png">
            <a:extLst>
              <a:ext uri="{FF2B5EF4-FFF2-40B4-BE49-F238E27FC236}">
                <a16:creationId xmlns:a16="http://schemas.microsoft.com/office/drawing/2014/main" id="{97B50760-59F7-582D-F1C7-ABE870B8DC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2592304" y="2636924"/>
            <a:ext cx="6813379" cy="1628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Pictures\19108208.gif">
            <a:extLst>
              <a:ext uri="{FF2B5EF4-FFF2-40B4-BE49-F238E27FC236}">
                <a16:creationId xmlns:a16="http://schemas.microsoft.com/office/drawing/2014/main" id="{1BE2A512-0C60-B114-5373-ED098E88FC4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3347" y="5150762"/>
            <a:ext cx="2314575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3F4B7C78-41C4-4B3F-F519-76B7B2E3C7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810743"/>
          </a:xfrm>
        </p:spPr>
        <p:txBody>
          <a:bodyPr>
            <a:noAutofit/>
          </a:bodyPr>
          <a:lstStyle/>
          <a:p>
            <a:r>
              <a:rPr lang="ru-RU" sz="10300" b="1" dirty="0" err="1">
                <a:solidFill>
                  <a:srgbClr val="C000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Семь</a:t>
            </a:r>
            <a:r>
              <a:rPr lang="ru-RU" sz="10300" b="1" dirty="0" err="1">
                <a:solidFill>
                  <a:schemeClr val="accent4">
                    <a:lumMod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Я</a:t>
            </a:r>
            <a:endParaRPr lang="ru-RU" sz="10300" b="1" dirty="0">
              <a:solidFill>
                <a:srgbClr val="C00000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9628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20000"/>
                <a:lumOff val="80000"/>
              </a:schemeClr>
            </a:gs>
            <a:gs pos="100000">
              <a:srgbClr val="9CB86E"/>
            </a:gs>
            <a:gs pos="100000">
              <a:srgbClr val="156B13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D33AE67-1077-D7C0-0B67-CB7EE1D082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3" y="80628"/>
            <a:ext cx="8976997" cy="6732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9247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20000"/>
                <a:lumOff val="80000"/>
              </a:schemeClr>
            </a:gs>
            <a:gs pos="100000">
              <a:srgbClr val="9CB86E"/>
            </a:gs>
            <a:gs pos="100000">
              <a:srgbClr val="156B13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Pictures\1943880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2592304" y="2636924"/>
            <a:ext cx="6813379" cy="1628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Pictures\1910820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509120"/>
            <a:ext cx="2314575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5E4BFA4-AF58-DC5E-9D64-DF0A32825F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3848" y="1578050"/>
            <a:ext cx="3744416" cy="506392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6605B84-BDFF-0D4B-C5CF-FAD13AAAA520}"/>
              </a:ext>
            </a:extLst>
          </p:cNvPr>
          <p:cNvSpPr txBox="1"/>
          <p:nvPr/>
        </p:nvSpPr>
        <p:spPr>
          <a:xfrm>
            <a:off x="1797258" y="295715"/>
            <a:ext cx="740772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Покровители влюбленных, брака и семейного счастья святые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Петр и Феврония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48839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817</TotalTime>
  <Words>77</Words>
  <Application>Microsoft Office PowerPoint</Application>
  <PresentationFormat>Экран (4:3)</PresentationFormat>
  <Paragraphs>19</Paragraphs>
  <Slides>10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20" baseType="lpstr">
      <vt:lpstr>Microsoft YaHei UI</vt:lpstr>
      <vt:lpstr>Arial</vt:lpstr>
      <vt:lpstr>Arial Black</vt:lpstr>
      <vt:lpstr>Calibri</vt:lpstr>
      <vt:lpstr>Impact</vt:lpstr>
      <vt:lpstr>Monotype Corsiva</vt:lpstr>
      <vt:lpstr>Thorndale</vt:lpstr>
      <vt:lpstr>Times New Roman</vt:lpstr>
      <vt:lpstr>Тема Office</vt:lpstr>
      <vt:lpstr>1_Тема Office</vt:lpstr>
      <vt:lpstr>Презентация PowerPoint</vt:lpstr>
      <vt:lpstr> </vt:lpstr>
      <vt:lpstr>Семья - это самые близкие, самые родные друг другу люди.  Семья — это дом, где царят любовь, терпение, понимание, преданность, дружба.   Семья — это самое дорогое, что есть у каждого человека.</vt:lpstr>
      <vt:lpstr>Презентация PowerPoint</vt:lpstr>
      <vt:lpstr> «СЧАСТЛИВАЯ СЕМЬЯ»</vt:lpstr>
      <vt:lpstr>Презентация PowerPoint</vt:lpstr>
      <vt:lpstr>СемьЯ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local_user</cp:lastModifiedBy>
  <cp:revision>38</cp:revision>
  <dcterms:created xsi:type="dcterms:W3CDTF">2017-10-15T10:38:00Z</dcterms:created>
  <dcterms:modified xsi:type="dcterms:W3CDTF">2024-02-07T21:52:03Z</dcterms:modified>
</cp:coreProperties>
</file>