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346EEFE-47CB-48C0-99D8-3702EA2C2553}" type="datetimeFigureOut">
              <a:rPr lang="ru-RU" smtClean="0"/>
              <a:t>11.02.2014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4C6745D-E032-46B8-B2CF-F3EEB83F1BA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406640" cy="1472184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Batang" pitchFamily="18" charset="-127"/>
                <a:ea typeface="Batang" pitchFamily="18" charset="-127"/>
              </a:rPr>
              <a:t>«Дикие животные»</a:t>
            </a:r>
            <a:endParaRPr lang="ru-RU" b="1" dirty="0">
              <a:solidFill>
                <a:schemeClr val="accent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844824"/>
            <a:ext cx="7406640" cy="1752600"/>
          </a:xfrm>
        </p:spPr>
        <p:txBody>
          <a:bodyPr>
            <a:normAutofit/>
          </a:bodyPr>
          <a:lstStyle/>
          <a:p>
            <a:r>
              <a:rPr lang="ru-RU" sz="1300" b="1" dirty="0" smtClean="0"/>
              <a:t>КОНСПЕКТ  </a:t>
            </a:r>
            <a:r>
              <a:rPr lang="ru-RU" sz="1300" b="1" dirty="0" smtClean="0"/>
              <a:t>ЗАНЯТИЯ </a:t>
            </a:r>
            <a:r>
              <a:rPr lang="ru-RU" sz="1300" b="1" dirty="0" smtClean="0"/>
              <a:t> ПО </a:t>
            </a:r>
          </a:p>
          <a:p>
            <a:r>
              <a:rPr lang="ru-RU" sz="1300" b="1" dirty="0" smtClean="0"/>
              <a:t>СОВЕРШЕНСТВОВАНИЮ  ЛЕКСИКО-ГРАММАТИЧЕСКОГО  СТРОЯ  РЕЧИ </a:t>
            </a:r>
          </a:p>
          <a:p>
            <a:r>
              <a:rPr lang="ru-RU" sz="1300" b="1" dirty="0" smtClean="0"/>
              <a:t>В  </a:t>
            </a:r>
            <a:r>
              <a:rPr lang="ru-RU" sz="1300" b="1" dirty="0" smtClean="0"/>
              <a:t>СТАРШЕЙ </a:t>
            </a:r>
            <a:r>
              <a:rPr lang="ru-RU" sz="1300" b="1" dirty="0" smtClean="0"/>
              <a:t> ГРУППЕ  ДЛЯ ДЕТЕЙ   С ОНР</a:t>
            </a:r>
            <a:endParaRPr lang="ru-RU" sz="1300" dirty="0" smtClean="0"/>
          </a:p>
          <a:p>
            <a:endParaRPr lang="ru-RU" dirty="0"/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725144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mages (5).jpg"/>
          <p:cNvPicPr>
            <a:picLocks noChangeAspect="1"/>
          </p:cNvPicPr>
          <p:nvPr/>
        </p:nvPicPr>
        <p:blipFill>
          <a:blip r:embed="rId3" cstate="print"/>
          <a:srcRect r="6832"/>
          <a:stretch>
            <a:fillRect/>
          </a:stretch>
        </p:blipFill>
        <p:spPr>
          <a:xfrm>
            <a:off x="539552" y="4869160"/>
            <a:ext cx="2376264" cy="1589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068960"/>
            <a:ext cx="2390775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5" cstate="print"/>
          <a:srcRect r="6532"/>
          <a:stretch>
            <a:fillRect/>
          </a:stretch>
        </p:blipFill>
        <p:spPr>
          <a:xfrm>
            <a:off x="6228184" y="2564904"/>
            <a:ext cx="2549412" cy="1815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548680"/>
            <a:ext cx="6282577" cy="3744416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4653136"/>
            <a:ext cx="2736304" cy="1820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4581128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загруженное.jpg"/>
          <p:cNvPicPr>
            <a:picLocks noChangeAspect="1"/>
          </p:cNvPicPr>
          <p:nvPr/>
        </p:nvPicPr>
        <p:blipFill>
          <a:blip r:embed="rId5" cstate="print"/>
          <a:srcRect b="3846"/>
          <a:stretch>
            <a:fillRect/>
          </a:stretch>
        </p:blipFill>
        <p:spPr>
          <a:xfrm>
            <a:off x="683568" y="4581128"/>
            <a:ext cx="2411177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1118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Bookman Old Style" pitchFamily="18" charset="0"/>
              </a:rPr>
              <a:t>Автор: учитель-логопед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Колчанова Анастасия Сергеевна</a:t>
            </a:r>
          </a:p>
          <a:p>
            <a:endParaRPr lang="ru-RU" sz="1600" dirty="0" smtClean="0">
              <a:latin typeface="Bookman Old Style" pitchFamily="18" charset="0"/>
            </a:endParaRPr>
          </a:p>
          <a:p>
            <a:endParaRPr lang="ru-RU" sz="1600" dirty="0" smtClean="0">
              <a:latin typeface="Bookman Old Style" pitchFamily="18" charset="0"/>
            </a:endParaRPr>
          </a:p>
          <a:p>
            <a:pPr algn="ctr"/>
            <a:r>
              <a:rPr lang="ru-RU" sz="1200" i="1" dirty="0" smtClean="0">
                <a:latin typeface="Bookman Old Style" pitchFamily="18" charset="0"/>
              </a:rPr>
              <a:t>Презентация является </a:t>
            </a:r>
            <a:r>
              <a:rPr lang="ru-RU" sz="1200" b="1" i="1" dirty="0" smtClean="0">
                <a:latin typeface="Bookman Old Style" pitchFamily="18" charset="0"/>
              </a:rPr>
              <a:t>приложением </a:t>
            </a:r>
            <a:r>
              <a:rPr lang="ru-RU" sz="1200" i="1" dirty="0" smtClean="0">
                <a:latin typeface="Bookman Old Style" pitchFamily="18" charset="0"/>
              </a:rPr>
              <a:t>к конспекту занятия</a:t>
            </a:r>
          </a:p>
          <a:p>
            <a:pPr algn="ctr"/>
            <a:r>
              <a:rPr lang="ru-RU" sz="1200" i="1" dirty="0" smtClean="0">
                <a:latin typeface="Bookman Old Style" pitchFamily="18" charset="0"/>
              </a:rPr>
              <a:t> по совершенствованию  лексико-грамматического строя речи </a:t>
            </a:r>
          </a:p>
          <a:p>
            <a:pPr algn="ctr"/>
            <a:r>
              <a:rPr lang="ru-RU" sz="1200" i="1" dirty="0" smtClean="0">
                <a:latin typeface="Bookman Old Style" pitchFamily="18" charset="0"/>
              </a:rPr>
              <a:t>в старшей группе для детей с ОНР</a:t>
            </a:r>
            <a:endParaRPr lang="ru-RU" sz="1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4bb6_e784c094_XL.jpg"/>
          <p:cNvPicPr>
            <a:picLocks noChangeAspect="1"/>
          </p:cNvPicPr>
          <p:nvPr/>
        </p:nvPicPr>
        <p:blipFill>
          <a:blip r:embed="rId2" cstate="print"/>
          <a:srcRect t="2751"/>
          <a:stretch>
            <a:fillRect/>
          </a:stretch>
        </p:blipFill>
        <p:spPr>
          <a:xfrm>
            <a:off x="4283968" y="260648"/>
            <a:ext cx="4536504" cy="63137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700808"/>
            <a:ext cx="277499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Добрый доктор Айболит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Он под деревом сидит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Приходи к нему лечится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  корова,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  волчица,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  жучок,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  паучок,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  медведица,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Всех излечит,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исцелит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добрый доктор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Айболит.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90983097_melnikovich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4941168"/>
            <a:ext cx="1368152" cy="1528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712" y="764704"/>
            <a:ext cx="6552728" cy="41044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43808" y="1412776"/>
            <a:ext cx="511256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Приезжайте, доктор,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 Африку скорей,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И спасите, доктор,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наших малышей!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Приходите же скорее,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Добрый доктор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Айболит!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7" name="Рисунок 6" descr="89535726_Kasat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221088"/>
            <a:ext cx="3240360" cy="2314543"/>
          </a:xfrm>
          <a:prstGeom prst="rect">
            <a:avLst/>
          </a:prstGeom>
        </p:spPr>
      </p:pic>
      <p:pic>
        <p:nvPicPr>
          <p:cNvPr id="9" name="Рисунок 8" descr="images (3).jpg"/>
          <p:cNvPicPr>
            <a:picLocks noChangeAspect="1"/>
          </p:cNvPicPr>
          <p:nvPr/>
        </p:nvPicPr>
        <p:blipFill>
          <a:blip r:embed="rId3" cstate="print"/>
          <a:srcRect r="6631" b="9733"/>
          <a:stretch>
            <a:fillRect/>
          </a:stretch>
        </p:blipFill>
        <p:spPr>
          <a:xfrm>
            <a:off x="6804248" y="3573016"/>
            <a:ext cx="1581176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304_1.jpg"/>
          <p:cNvPicPr>
            <a:picLocks noChangeAspect="1"/>
          </p:cNvPicPr>
          <p:nvPr/>
        </p:nvPicPr>
        <p:blipFill>
          <a:blip r:embed="rId2" cstate="print"/>
          <a:srcRect t="33490"/>
          <a:stretch>
            <a:fillRect/>
          </a:stretch>
        </p:blipFill>
        <p:spPr>
          <a:xfrm>
            <a:off x="1547664" y="332656"/>
            <a:ext cx="6624736" cy="6265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isa-i-rak.jpg"/>
          <p:cNvPicPr>
            <a:picLocks noChangeAspect="1"/>
          </p:cNvPicPr>
          <p:nvPr/>
        </p:nvPicPr>
        <p:blipFill>
          <a:blip r:embed="rId2" cstate="print"/>
          <a:srcRect l="2763" r="6054"/>
          <a:stretch>
            <a:fillRect/>
          </a:stretch>
        </p:blipFill>
        <p:spPr>
          <a:xfrm>
            <a:off x="899592" y="4077072"/>
            <a:ext cx="3914152" cy="2414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Korova_vtek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32656"/>
            <a:ext cx="3384376" cy="2534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squirrel2.jpg"/>
          <p:cNvPicPr>
            <a:picLocks noChangeAspect="1"/>
          </p:cNvPicPr>
          <p:nvPr/>
        </p:nvPicPr>
        <p:blipFill>
          <a:blip r:embed="rId4" cstate="print"/>
          <a:srcRect r="6015" b="6068"/>
          <a:stretch>
            <a:fillRect/>
          </a:stretch>
        </p:blipFill>
        <p:spPr>
          <a:xfrm>
            <a:off x="395536" y="1268760"/>
            <a:ext cx="3172241" cy="2380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загруженное (4).jpg"/>
          <p:cNvPicPr>
            <a:picLocks noChangeAspect="1"/>
          </p:cNvPicPr>
          <p:nvPr/>
        </p:nvPicPr>
        <p:blipFill>
          <a:blip r:embed="rId5" cstate="print"/>
          <a:srcRect l="4641" r="14720"/>
          <a:stretch>
            <a:fillRect/>
          </a:stretch>
        </p:blipFill>
        <p:spPr>
          <a:xfrm>
            <a:off x="5508104" y="3140968"/>
            <a:ext cx="3433310" cy="2384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5004048" y="587727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«4-й лишний»</a:t>
            </a:r>
            <a:endParaRPr lang="ru-RU" sz="3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50912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Идет, иглы на себе несет, чуть кто подойдет,</a:t>
            </a: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Свернется в клубок – ни головы, ни ног.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5" name="Рисунок 4" descr="0c055894ba5ea65149f4b3986f98f4b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692696"/>
            <a:ext cx="3646057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30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8640"/>
            <a:ext cx="6482893" cy="6443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692696"/>
            <a:ext cx="443743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Выплыл из моря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кит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И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говорит «Садись на меня, Айболит,</a:t>
            </a:r>
            <a:endParaRPr lang="ru-RU" sz="2000" i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И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, как большой пароход, </a:t>
            </a:r>
            <a:endParaRPr lang="ru-RU" sz="2000" i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Тебя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повезу я вперед!»</a:t>
            </a:r>
            <a:endParaRPr lang="ru-RU" sz="2000" i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Book Antiqua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33265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Рифмушки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Рисунок 4" descr="1000204_PH06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3213737" cy="19282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ga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412776"/>
            <a:ext cx="2888940" cy="1925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загруженное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05064"/>
            <a:ext cx="2390775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3_мерцающие_звезды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4077072"/>
            <a:ext cx="2309242" cy="1847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fc04f154366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3789040"/>
            <a:ext cx="200666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3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04664"/>
            <a:ext cx="7153927" cy="6066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161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«Дикие животные»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Genesis \ Z-TeAm,Inc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«Дикие животные»</dc:title>
  <dc:creator>Настик</dc:creator>
  <cp:lastModifiedBy>Настик</cp:lastModifiedBy>
  <cp:revision>12</cp:revision>
  <dcterms:created xsi:type="dcterms:W3CDTF">2014-02-11T18:11:48Z</dcterms:created>
  <dcterms:modified xsi:type="dcterms:W3CDTF">2014-02-11T20:11:31Z</dcterms:modified>
</cp:coreProperties>
</file>