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61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7620"/>
    <a:srgbClr val="FCEA04"/>
    <a:srgbClr val="FF0000"/>
    <a:srgbClr val="009900"/>
    <a:srgbClr val="660066"/>
    <a:srgbClr val="333300"/>
    <a:srgbClr val="2B4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9B275ED-A433-4D20-AD4D-D9C4211A65BA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746136E-9A9A-44FB-9628-26DA58A125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75b9_7a3d34d8_L.jpg"/>
          <p:cNvPicPr>
            <a:picLocks noChangeAspect="1"/>
          </p:cNvPicPr>
          <p:nvPr/>
        </p:nvPicPr>
        <p:blipFill>
          <a:blip r:embed="rId3" cstate="print"/>
          <a:srcRect r="1795" b="16271"/>
          <a:stretch>
            <a:fillRect/>
          </a:stretch>
        </p:blipFill>
        <p:spPr>
          <a:xfrm>
            <a:off x="2483768" y="1628800"/>
            <a:ext cx="3744416" cy="432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124744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B4212"/>
                </a:solidFill>
                <a:latin typeface="Times New Roman" pitchFamily="18" charset="0"/>
                <a:cs typeface="Times New Roman" pitchFamily="18" charset="0"/>
              </a:rPr>
              <a:t>Буква Д – как будто дом,</a:t>
            </a:r>
            <a:br>
              <a:rPr lang="ru-RU" sz="2800" b="1" dirty="0" smtClean="0">
                <a:solidFill>
                  <a:srgbClr val="2B421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2B4212"/>
                </a:solidFill>
                <a:latin typeface="Times New Roman" pitchFamily="18" charset="0"/>
                <a:cs typeface="Times New Roman" pitchFamily="18" charset="0"/>
              </a:rPr>
              <a:t>Но всего с одним окном.</a:t>
            </a:r>
          </a:p>
          <a:p>
            <a:endParaRPr lang="ru-RU" sz="2800" b="1" dirty="0">
              <a:solidFill>
                <a:srgbClr val="4D76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9768f991e42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293096"/>
            <a:ext cx="2160240" cy="2264639"/>
          </a:xfrm>
          <a:prstGeom prst="rect">
            <a:avLst/>
          </a:prstGeom>
        </p:spPr>
      </p:pic>
      <p:pic>
        <p:nvPicPr>
          <p:cNvPr id="9" name="Рисунок 8" descr="f424f08860e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31632" y="4323026"/>
            <a:ext cx="3312368" cy="253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373216"/>
            <a:ext cx="34676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Его просят, его ждут, 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придет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прятаться начнут.</a:t>
            </a:r>
          </a:p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(дождь)          </a:t>
            </a:r>
          </a:p>
        </p:txBody>
      </p:sp>
      <p:pic>
        <p:nvPicPr>
          <p:cNvPr id="3" name="Рисунок 2" descr="79498784_Xenop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259228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anypics.ru_32722.jpg"/>
          <p:cNvPicPr>
            <a:picLocks noChangeAspect="1"/>
          </p:cNvPicPr>
          <p:nvPr/>
        </p:nvPicPr>
        <p:blipFill>
          <a:blip r:embed="rId3" cstate="print"/>
          <a:srcRect l="1015" t="1624" r="1516"/>
          <a:stretch>
            <a:fillRect/>
          </a:stretch>
        </p:blipFill>
        <p:spPr>
          <a:xfrm>
            <a:off x="3707904" y="908720"/>
            <a:ext cx="4065961" cy="2564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16016" y="4077072"/>
            <a:ext cx="3096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синем небе светлячки, 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дотянешь к ним руки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                         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звезды)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1196752"/>
            <a:ext cx="1555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675b9_7a3d34d8_L.jpg"/>
          <p:cNvPicPr>
            <a:picLocks noChangeAspect="1"/>
          </p:cNvPicPr>
          <p:nvPr/>
        </p:nvPicPr>
        <p:blipFill>
          <a:blip r:embed="rId2" cstate="print"/>
          <a:srcRect r="1795" b="16271"/>
          <a:stretch>
            <a:fillRect/>
          </a:stretch>
        </p:blipFill>
        <p:spPr>
          <a:xfrm>
            <a:off x="2483768" y="3140968"/>
            <a:ext cx="3024336" cy="3489618"/>
          </a:xfrm>
          <a:prstGeom prst="rect">
            <a:avLst/>
          </a:prstGeom>
        </p:spPr>
      </p:pic>
      <p:pic>
        <p:nvPicPr>
          <p:cNvPr id="4" name="Рисунок 3" descr="0b33100a2f8ee0d63810a71feb9ee2e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508104" y="1124744"/>
            <a:ext cx="3456384" cy="3456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24744"/>
            <a:ext cx="4320480" cy="57606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Весёлые стихи</a:t>
            </a:r>
            <a:r>
              <a:rPr lang="ru-RU" sz="3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5410944" cy="216024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  <a:t>В дождь дракон совсем промок.</a:t>
            </a:r>
            <a:b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  <a:t>Он дышать огнём не мог.</a:t>
            </a:r>
            <a:b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  <a:t>Не на шутку простудился –</a:t>
            </a:r>
            <a:b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4D7620"/>
                </a:solidFill>
                <a:latin typeface="Times New Roman" pitchFamily="18" charset="0"/>
                <a:cs typeface="Times New Roman" pitchFamily="18" charset="0"/>
              </a:rPr>
              <a:t>В динозавра превратился.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836712"/>
            <a:ext cx="26318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CEA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 слова </a:t>
            </a:r>
          </a:p>
          <a:p>
            <a:r>
              <a:rPr lang="ru-RU" sz="3200" b="1" dirty="0" smtClean="0">
                <a:solidFill>
                  <a:srgbClr val="FCEA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букву </a:t>
            </a:r>
          </a:p>
          <a:p>
            <a:endParaRPr lang="ru-RU" sz="3200" dirty="0">
              <a:solidFill>
                <a:srgbClr val="4D7620"/>
              </a:solidFill>
            </a:endParaRPr>
          </a:p>
        </p:txBody>
      </p:sp>
      <p:pic>
        <p:nvPicPr>
          <p:cNvPr id="3" name="Рисунок 2" descr="0_675b9_7a3d34d8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548680"/>
            <a:ext cx="1556792" cy="1556792"/>
          </a:xfrm>
          <a:prstGeom prst="rect">
            <a:avLst/>
          </a:prstGeom>
        </p:spPr>
      </p:pic>
      <p:pic>
        <p:nvPicPr>
          <p:cNvPr id="4" name="Рисунок 3" descr="349sp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2204864"/>
            <a:ext cx="2448272" cy="1958618"/>
          </a:xfrm>
          <a:prstGeom prst="rect">
            <a:avLst/>
          </a:prstGeom>
        </p:spPr>
      </p:pic>
      <p:pic>
        <p:nvPicPr>
          <p:cNvPr id="5" name="Рисунок 4" descr="5295747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4365104"/>
            <a:ext cx="1512168" cy="2236749"/>
          </a:xfrm>
          <a:prstGeom prst="rect">
            <a:avLst/>
          </a:prstGeom>
        </p:spPr>
      </p:pic>
      <p:pic>
        <p:nvPicPr>
          <p:cNvPr id="6" name="Рисунок 5" descr="dior_passage_no_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2132856"/>
            <a:ext cx="1676213" cy="1835473"/>
          </a:xfrm>
          <a:prstGeom prst="rect">
            <a:avLst/>
          </a:prstGeom>
        </p:spPr>
      </p:pic>
      <p:pic>
        <p:nvPicPr>
          <p:cNvPr id="7" name="Рисунок 6" descr="1271796669_img164.jpg"/>
          <p:cNvPicPr>
            <a:picLocks noChangeAspect="1"/>
          </p:cNvPicPr>
          <p:nvPr/>
        </p:nvPicPr>
        <p:blipFill>
          <a:blip r:embed="rId6" cstate="print"/>
          <a:srcRect b="3161"/>
          <a:stretch>
            <a:fillRect/>
          </a:stretch>
        </p:blipFill>
        <p:spPr>
          <a:xfrm>
            <a:off x="4139952" y="4437112"/>
            <a:ext cx="2560018" cy="2016224"/>
          </a:xfrm>
          <a:prstGeom prst="foldedCorner">
            <a:avLst/>
          </a:prstGeom>
        </p:spPr>
      </p:pic>
      <p:pic>
        <p:nvPicPr>
          <p:cNvPr id="8" name="Рисунок 7" descr="dinya.jpg"/>
          <p:cNvPicPr>
            <a:picLocks noChangeAspect="1"/>
          </p:cNvPicPr>
          <p:nvPr/>
        </p:nvPicPr>
        <p:blipFill>
          <a:blip r:embed="rId7" cstate="print"/>
          <a:srcRect l="14001" t="2751" r="14000" b="14563"/>
          <a:stretch>
            <a:fillRect/>
          </a:stretch>
        </p:blipFill>
        <p:spPr>
          <a:xfrm>
            <a:off x="4716016" y="2492896"/>
            <a:ext cx="2160240" cy="1890210"/>
          </a:xfrm>
          <a:prstGeom prst="rect">
            <a:avLst/>
          </a:prstGeom>
        </p:spPr>
      </p:pic>
      <p:pic>
        <p:nvPicPr>
          <p:cNvPr id="9" name="Рисунок 8" descr="0_81eb3_86df6ccf_X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48264" y="3861049"/>
            <a:ext cx="1874925" cy="1242138"/>
          </a:xfrm>
          <a:prstGeom prst="rect">
            <a:avLst/>
          </a:prstGeom>
        </p:spPr>
      </p:pic>
      <p:pic>
        <p:nvPicPr>
          <p:cNvPr id="10" name="Рисунок 9" descr="stock-ilustrations-red-apple-vector_18-32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4221088"/>
            <a:ext cx="1983388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980728"/>
            <a:ext cx="2847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Скороговорки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33909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Дед Додон в дуду дудел,</a:t>
            </a:r>
            <a:b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Димку дед дудой задел.</a:t>
            </a:r>
          </a:p>
          <a:p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4653136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Топали да топали,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Дотопали до тополя, 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 тополя дотопали</a:t>
            </a:r>
          </a:p>
          <a:p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Да ноги все истопали. </a:t>
            </a:r>
            <a:endParaRPr lang="ru-RU" sz="2400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b5294108b9af09ad1a7011b644ccbfbc81d61161712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946991"/>
            <a:ext cx="2952328" cy="2174303"/>
          </a:xfrm>
          <a:prstGeom prst="rect">
            <a:avLst/>
          </a:prstGeom>
        </p:spPr>
      </p:pic>
      <p:pic>
        <p:nvPicPr>
          <p:cNvPr id="6" name="Рисунок 5" descr="52037_2.jpg"/>
          <p:cNvPicPr>
            <a:picLocks noChangeAspect="1"/>
          </p:cNvPicPr>
          <p:nvPr/>
        </p:nvPicPr>
        <p:blipFill>
          <a:blip r:embed="rId3" cstate="print"/>
          <a:srcRect l="7038" t="11741" r="10857" b="14458"/>
          <a:stretch>
            <a:fillRect/>
          </a:stretch>
        </p:blipFill>
        <p:spPr>
          <a:xfrm>
            <a:off x="1043608" y="2780928"/>
            <a:ext cx="2736304" cy="343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Презентация17</Template>
  <TotalTime>120</TotalTime>
  <Words>77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Презентация17</vt:lpstr>
      <vt:lpstr>Слайд 1</vt:lpstr>
      <vt:lpstr>Слайд 2</vt:lpstr>
      <vt:lpstr>Весёлые стихи </vt:lpstr>
      <vt:lpstr>Слайд 4</vt:lpstr>
      <vt:lpstr>Слайд 5</vt:lpstr>
    </vt:vector>
  </TitlesOfParts>
  <Company>Genesis \ Z-TeAm,Inc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Настик</dc:creator>
  <cp:lastModifiedBy>Настик</cp:lastModifiedBy>
  <cp:revision>14</cp:revision>
  <dcterms:created xsi:type="dcterms:W3CDTF">2013-12-07T18:07:34Z</dcterms:created>
  <dcterms:modified xsi:type="dcterms:W3CDTF">2013-12-10T18:12:31Z</dcterms:modified>
</cp:coreProperties>
</file>