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7" r:id="rId3"/>
    <p:sldMasterId id="2147483701" r:id="rId4"/>
    <p:sldMasterId id="2147483713" r:id="rId5"/>
    <p:sldMasterId id="2147483725" r:id="rId6"/>
    <p:sldMasterId id="2147483737" r:id="rId7"/>
  </p:sldMasterIdLst>
  <p:notesMasterIdLst>
    <p:notesMasterId r:id="rId29"/>
  </p:notesMasterIdLst>
  <p:sldIdLst>
    <p:sldId id="256" r:id="rId8"/>
    <p:sldId id="279" r:id="rId9"/>
    <p:sldId id="259" r:id="rId10"/>
    <p:sldId id="280" r:id="rId11"/>
    <p:sldId id="260" r:id="rId12"/>
    <p:sldId id="262" r:id="rId13"/>
    <p:sldId id="263" r:id="rId14"/>
    <p:sldId id="265" r:id="rId15"/>
    <p:sldId id="266" r:id="rId16"/>
    <p:sldId id="264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8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0619E0-3F1B-44C0-9705-D2CADA68CD1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A9313A-4EFF-4D29-9817-9D45FE20599D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4000" b="1" dirty="0" err="1">
              <a:solidFill>
                <a:srgbClr val="002060"/>
              </a:solidFill>
            </a:rPr>
            <a:t>Изодеятельность</a:t>
          </a:r>
          <a:r>
            <a:rPr lang="ru-RU" sz="4000" b="1" dirty="0">
              <a:solidFill>
                <a:srgbClr val="002060"/>
              </a:solidFill>
            </a:rPr>
            <a:t> </a:t>
          </a:r>
        </a:p>
      </dgm:t>
    </dgm:pt>
    <dgm:pt modelId="{7A39119A-C7C4-44E3-90E4-80BA42B4D539}" type="parTrans" cxnId="{5816E53A-1436-4D02-A33E-BE55A3A6E98F}">
      <dgm:prSet/>
      <dgm:spPr/>
      <dgm:t>
        <a:bodyPr/>
        <a:lstStyle/>
        <a:p>
          <a:endParaRPr lang="ru-RU"/>
        </a:p>
      </dgm:t>
    </dgm:pt>
    <dgm:pt modelId="{50B5F7C3-A763-42D2-ACC3-CF04299F3267}" type="sibTrans" cxnId="{5816E53A-1436-4D02-A33E-BE55A3A6E98F}">
      <dgm:prSet/>
      <dgm:spPr/>
      <dgm:t>
        <a:bodyPr/>
        <a:lstStyle/>
        <a:p>
          <a:endParaRPr lang="ru-RU"/>
        </a:p>
      </dgm:t>
    </dgm:pt>
    <dgm:pt modelId="{83B83650-2F7A-4035-8BAD-18E7701E7649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Развитие творческих способностей</a:t>
          </a:r>
        </a:p>
      </dgm:t>
    </dgm:pt>
    <dgm:pt modelId="{1F6A3642-942F-4896-A5BC-A38B776C76A3}" type="parTrans" cxnId="{27B8976B-A40C-41E8-A221-E3D047F6D2E2}">
      <dgm:prSet/>
      <dgm:spPr/>
      <dgm:t>
        <a:bodyPr/>
        <a:lstStyle/>
        <a:p>
          <a:endParaRPr lang="ru-RU"/>
        </a:p>
      </dgm:t>
    </dgm:pt>
    <dgm:pt modelId="{0B3E5292-A44A-4B68-8813-7DB52D83F21F}" type="sibTrans" cxnId="{27B8976B-A40C-41E8-A221-E3D047F6D2E2}">
      <dgm:prSet/>
      <dgm:spPr/>
      <dgm:t>
        <a:bodyPr/>
        <a:lstStyle/>
        <a:p>
          <a:endParaRPr lang="ru-RU"/>
        </a:p>
      </dgm:t>
    </dgm:pt>
    <dgm:pt modelId="{EFC9BBD3-6E82-47C1-9A80-DE785AECCBD5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Развитие воображения</a:t>
          </a:r>
        </a:p>
      </dgm:t>
    </dgm:pt>
    <dgm:pt modelId="{F33C595A-823C-489B-AB18-80763AE7527B}" type="parTrans" cxnId="{297C125F-9BFF-45A9-B6D9-D603B4E8000D}">
      <dgm:prSet/>
      <dgm:spPr/>
      <dgm:t>
        <a:bodyPr/>
        <a:lstStyle/>
        <a:p>
          <a:endParaRPr lang="ru-RU"/>
        </a:p>
      </dgm:t>
    </dgm:pt>
    <dgm:pt modelId="{EFD85EAF-49FC-4D49-A9A6-F28A5DE97723}" type="sibTrans" cxnId="{297C125F-9BFF-45A9-B6D9-D603B4E8000D}">
      <dgm:prSet/>
      <dgm:spPr/>
      <dgm:t>
        <a:bodyPr/>
        <a:lstStyle/>
        <a:p>
          <a:endParaRPr lang="ru-RU"/>
        </a:p>
      </dgm:t>
    </dgm:pt>
    <dgm:pt modelId="{7E625D71-62EB-4DE5-A12C-9CD82473FC85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Развитие наблюдательности</a:t>
          </a:r>
        </a:p>
      </dgm:t>
    </dgm:pt>
    <dgm:pt modelId="{23F3EE6E-BB46-4483-A8BA-42A79DCC1516}" type="parTrans" cxnId="{C1212761-3E74-4842-9B8C-25F13465A64E}">
      <dgm:prSet/>
      <dgm:spPr/>
      <dgm:t>
        <a:bodyPr/>
        <a:lstStyle/>
        <a:p>
          <a:endParaRPr lang="ru-RU"/>
        </a:p>
      </dgm:t>
    </dgm:pt>
    <dgm:pt modelId="{E94DB66F-2E30-4F2A-ADC2-20F8E0676025}" type="sibTrans" cxnId="{C1212761-3E74-4842-9B8C-25F13465A64E}">
      <dgm:prSet/>
      <dgm:spPr/>
      <dgm:t>
        <a:bodyPr/>
        <a:lstStyle/>
        <a:p>
          <a:endParaRPr lang="ru-RU"/>
        </a:p>
      </dgm:t>
    </dgm:pt>
    <dgm:pt modelId="{3D71C96D-B7E6-4B4C-8BCA-F758E1DD9DFF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>
              <a:solidFill>
                <a:srgbClr val="002060"/>
              </a:solidFill>
            </a:rPr>
            <a:t>Развитие художественного мышления и памяти</a:t>
          </a:r>
        </a:p>
      </dgm:t>
    </dgm:pt>
    <dgm:pt modelId="{DA07066E-7F95-45F8-BA92-B61AB6FC60AC}" type="parTrans" cxnId="{79141F93-0644-481F-BD38-7C597665A812}">
      <dgm:prSet/>
      <dgm:spPr/>
      <dgm:t>
        <a:bodyPr/>
        <a:lstStyle/>
        <a:p>
          <a:endParaRPr lang="ru-RU"/>
        </a:p>
      </dgm:t>
    </dgm:pt>
    <dgm:pt modelId="{A15212EC-D439-4FE9-BB2A-3EF9F13E1C69}" type="sibTrans" cxnId="{79141F93-0644-481F-BD38-7C597665A812}">
      <dgm:prSet/>
      <dgm:spPr/>
      <dgm:t>
        <a:bodyPr/>
        <a:lstStyle/>
        <a:p>
          <a:endParaRPr lang="ru-RU"/>
        </a:p>
      </dgm:t>
    </dgm:pt>
    <dgm:pt modelId="{186077DB-1DE2-4FFE-A42A-F039FEF702EA}" type="pres">
      <dgm:prSet presAssocID="{5C0619E0-3F1B-44C0-9705-D2CADA68CD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15A7D9D-B594-499A-B75B-9A324DB32219}" type="pres">
      <dgm:prSet presAssocID="{0CA9313A-4EFF-4D29-9817-9D45FE20599D}" presName="hierRoot1" presStyleCnt="0">
        <dgm:presLayoutVars>
          <dgm:hierBranch val="init"/>
        </dgm:presLayoutVars>
      </dgm:prSet>
      <dgm:spPr/>
    </dgm:pt>
    <dgm:pt modelId="{540F8A8B-C4C5-4215-8C99-1A382697ECFC}" type="pres">
      <dgm:prSet presAssocID="{0CA9313A-4EFF-4D29-9817-9D45FE20599D}" presName="rootComposite1" presStyleCnt="0"/>
      <dgm:spPr/>
    </dgm:pt>
    <dgm:pt modelId="{2B46F269-B460-46B0-BE50-6D2EA56C7904}" type="pres">
      <dgm:prSet presAssocID="{0CA9313A-4EFF-4D29-9817-9D45FE20599D}" presName="rootText1" presStyleLbl="node0" presStyleIdx="0" presStyleCnt="1" custScaleX="257603">
        <dgm:presLayoutVars>
          <dgm:chPref val="3"/>
        </dgm:presLayoutVars>
      </dgm:prSet>
      <dgm:spPr/>
    </dgm:pt>
    <dgm:pt modelId="{053DD911-3B6A-4A7D-906F-5ADA0BC3CEFF}" type="pres">
      <dgm:prSet presAssocID="{0CA9313A-4EFF-4D29-9817-9D45FE20599D}" presName="rootConnector1" presStyleLbl="node1" presStyleIdx="0" presStyleCnt="0"/>
      <dgm:spPr/>
    </dgm:pt>
    <dgm:pt modelId="{9D042139-28EF-444C-A746-155157CF02A4}" type="pres">
      <dgm:prSet presAssocID="{0CA9313A-4EFF-4D29-9817-9D45FE20599D}" presName="hierChild2" presStyleCnt="0"/>
      <dgm:spPr/>
    </dgm:pt>
    <dgm:pt modelId="{476665A3-F6BC-4D04-B1B5-3193B4BEA78B}" type="pres">
      <dgm:prSet presAssocID="{1F6A3642-942F-4896-A5BC-A38B776C76A3}" presName="Name37" presStyleLbl="parChTrans1D2" presStyleIdx="0" presStyleCnt="4"/>
      <dgm:spPr/>
    </dgm:pt>
    <dgm:pt modelId="{67FF1063-4D21-4BEB-9C29-63AF4A84D4DC}" type="pres">
      <dgm:prSet presAssocID="{83B83650-2F7A-4035-8BAD-18E7701E7649}" presName="hierRoot2" presStyleCnt="0">
        <dgm:presLayoutVars>
          <dgm:hierBranch val="init"/>
        </dgm:presLayoutVars>
      </dgm:prSet>
      <dgm:spPr/>
    </dgm:pt>
    <dgm:pt modelId="{0CBB0F54-6468-43B8-9828-326C0C444792}" type="pres">
      <dgm:prSet presAssocID="{83B83650-2F7A-4035-8BAD-18E7701E7649}" presName="rootComposite" presStyleCnt="0"/>
      <dgm:spPr/>
    </dgm:pt>
    <dgm:pt modelId="{6244DE86-A2FC-4564-9A51-AD039E9F3E2E}" type="pres">
      <dgm:prSet presAssocID="{83B83650-2F7A-4035-8BAD-18E7701E7649}" presName="rootText" presStyleLbl="node2" presStyleIdx="0" presStyleCnt="4" custScaleY="142155">
        <dgm:presLayoutVars>
          <dgm:chPref val="3"/>
        </dgm:presLayoutVars>
      </dgm:prSet>
      <dgm:spPr/>
    </dgm:pt>
    <dgm:pt modelId="{C67D1E10-E2B7-4230-9BD8-BF9D100FA114}" type="pres">
      <dgm:prSet presAssocID="{83B83650-2F7A-4035-8BAD-18E7701E7649}" presName="rootConnector" presStyleLbl="node2" presStyleIdx="0" presStyleCnt="4"/>
      <dgm:spPr/>
    </dgm:pt>
    <dgm:pt modelId="{3F57DEB2-EF53-4AD8-BD65-FDB72517A2EC}" type="pres">
      <dgm:prSet presAssocID="{83B83650-2F7A-4035-8BAD-18E7701E7649}" presName="hierChild4" presStyleCnt="0"/>
      <dgm:spPr/>
    </dgm:pt>
    <dgm:pt modelId="{C3C8664B-A5DE-4F63-ADA0-7442428E98BD}" type="pres">
      <dgm:prSet presAssocID="{83B83650-2F7A-4035-8BAD-18E7701E7649}" presName="hierChild5" presStyleCnt="0"/>
      <dgm:spPr/>
    </dgm:pt>
    <dgm:pt modelId="{1770526F-489D-4B73-8FE8-6BC2476F39E8}" type="pres">
      <dgm:prSet presAssocID="{F33C595A-823C-489B-AB18-80763AE7527B}" presName="Name37" presStyleLbl="parChTrans1D2" presStyleIdx="1" presStyleCnt="4"/>
      <dgm:spPr/>
    </dgm:pt>
    <dgm:pt modelId="{F1440D3B-8F6C-407A-BB84-069FD8112A42}" type="pres">
      <dgm:prSet presAssocID="{EFC9BBD3-6E82-47C1-9A80-DE785AECCBD5}" presName="hierRoot2" presStyleCnt="0">
        <dgm:presLayoutVars>
          <dgm:hierBranch val="init"/>
        </dgm:presLayoutVars>
      </dgm:prSet>
      <dgm:spPr/>
    </dgm:pt>
    <dgm:pt modelId="{49D0B027-5725-4DC1-8EC4-ADA38C06BCEA}" type="pres">
      <dgm:prSet presAssocID="{EFC9BBD3-6E82-47C1-9A80-DE785AECCBD5}" presName="rootComposite" presStyleCnt="0"/>
      <dgm:spPr/>
    </dgm:pt>
    <dgm:pt modelId="{3EBD8E57-C2EA-4928-8495-712524544AA4}" type="pres">
      <dgm:prSet presAssocID="{EFC9BBD3-6E82-47C1-9A80-DE785AECCBD5}" presName="rootText" presStyleLbl="node2" presStyleIdx="1" presStyleCnt="4" custScaleY="142257">
        <dgm:presLayoutVars>
          <dgm:chPref val="3"/>
        </dgm:presLayoutVars>
      </dgm:prSet>
      <dgm:spPr/>
    </dgm:pt>
    <dgm:pt modelId="{B7C9DE71-86C7-4084-B80B-DD633CB7C8AC}" type="pres">
      <dgm:prSet presAssocID="{EFC9BBD3-6E82-47C1-9A80-DE785AECCBD5}" presName="rootConnector" presStyleLbl="node2" presStyleIdx="1" presStyleCnt="4"/>
      <dgm:spPr/>
    </dgm:pt>
    <dgm:pt modelId="{E98F293B-0969-4C9D-BD70-C965356A2B94}" type="pres">
      <dgm:prSet presAssocID="{EFC9BBD3-6E82-47C1-9A80-DE785AECCBD5}" presName="hierChild4" presStyleCnt="0"/>
      <dgm:spPr/>
    </dgm:pt>
    <dgm:pt modelId="{AB62B75D-5153-4142-A4B8-891C3DFFE3BA}" type="pres">
      <dgm:prSet presAssocID="{EFC9BBD3-6E82-47C1-9A80-DE785AECCBD5}" presName="hierChild5" presStyleCnt="0"/>
      <dgm:spPr/>
    </dgm:pt>
    <dgm:pt modelId="{E7BE200D-D751-4A69-B031-1B1257C68115}" type="pres">
      <dgm:prSet presAssocID="{23F3EE6E-BB46-4483-A8BA-42A79DCC1516}" presName="Name37" presStyleLbl="parChTrans1D2" presStyleIdx="2" presStyleCnt="4"/>
      <dgm:spPr/>
    </dgm:pt>
    <dgm:pt modelId="{60314E29-A035-416E-8EF1-8F706EA65CEC}" type="pres">
      <dgm:prSet presAssocID="{7E625D71-62EB-4DE5-A12C-9CD82473FC85}" presName="hierRoot2" presStyleCnt="0">
        <dgm:presLayoutVars>
          <dgm:hierBranch val="init"/>
        </dgm:presLayoutVars>
      </dgm:prSet>
      <dgm:spPr/>
    </dgm:pt>
    <dgm:pt modelId="{97A326D8-77E2-4260-A33F-1AA1646FCA14}" type="pres">
      <dgm:prSet presAssocID="{7E625D71-62EB-4DE5-A12C-9CD82473FC85}" presName="rootComposite" presStyleCnt="0"/>
      <dgm:spPr/>
    </dgm:pt>
    <dgm:pt modelId="{BF2C22DD-3CC7-432E-ACE4-97CBD5188777}" type="pres">
      <dgm:prSet presAssocID="{7E625D71-62EB-4DE5-A12C-9CD82473FC85}" presName="rootText" presStyleLbl="node2" presStyleIdx="2" presStyleCnt="4" custScaleX="129115" custScaleY="138103">
        <dgm:presLayoutVars>
          <dgm:chPref val="3"/>
        </dgm:presLayoutVars>
      </dgm:prSet>
      <dgm:spPr/>
    </dgm:pt>
    <dgm:pt modelId="{07CDD2A3-49DB-489E-B0F6-05276CD49CF7}" type="pres">
      <dgm:prSet presAssocID="{7E625D71-62EB-4DE5-A12C-9CD82473FC85}" presName="rootConnector" presStyleLbl="node2" presStyleIdx="2" presStyleCnt="4"/>
      <dgm:spPr/>
    </dgm:pt>
    <dgm:pt modelId="{D9906FDB-8318-427C-8651-8947F1F11C15}" type="pres">
      <dgm:prSet presAssocID="{7E625D71-62EB-4DE5-A12C-9CD82473FC85}" presName="hierChild4" presStyleCnt="0"/>
      <dgm:spPr/>
    </dgm:pt>
    <dgm:pt modelId="{960D3C9F-F8CF-44BF-8A8A-3B3A67D200E9}" type="pres">
      <dgm:prSet presAssocID="{7E625D71-62EB-4DE5-A12C-9CD82473FC85}" presName="hierChild5" presStyleCnt="0"/>
      <dgm:spPr/>
    </dgm:pt>
    <dgm:pt modelId="{7D9ABD7E-7DE2-4979-8FC1-B890EED574C3}" type="pres">
      <dgm:prSet presAssocID="{DA07066E-7F95-45F8-BA92-B61AB6FC60AC}" presName="Name37" presStyleLbl="parChTrans1D2" presStyleIdx="3" presStyleCnt="4"/>
      <dgm:spPr/>
    </dgm:pt>
    <dgm:pt modelId="{8192B708-B4BF-473A-AD74-98055360A481}" type="pres">
      <dgm:prSet presAssocID="{3D71C96D-B7E6-4B4C-8BCA-F758E1DD9DFF}" presName="hierRoot2" presStyleCnt="0">
        <dgm:presLayoutVars>
          <dgm:hierBranch val="init"/>
        </dgm:presLayoutVars>
      </dgm:prSet>
      <dgm:spPr/>
    </dgm:pt>
    <dgm:pt modelId="{0A4F4E11-2BEE-45DB-B191-BE95C195DAA2}" type="pres">
      <dgm:prSet presAssocID="{3D71C96D-B7E6-4B4C-8BCA-F758E1DD9DFF}" presName="rootComposite" presStyleCnt="0"/>
      <dgm:spPr/>
    </dgm:pt>
    <dgm:pt modelId="{D8CF454C-C879-4056-B092-911C0692D51A}" type="pres">
      <dgm:prSet presAssocID="{3D71C96D-B7E6-4B4C-8BCA-F758E1DD9DFF}" presName="rootText" presStyleLbl="node2" presStyleIdx="3" presStyleCnt="4" custScaleX="112248" custScaleY="131820">
        <dgm:presLayoutVars>
          <dgm:chPref val="3"/>
        </dgm:presLayoutVars>
      </dgm:prSet>
      <dgm:spPr/>
    </dgm:pt>
    <dgm:pt modelId="{06DFB185-A366-43DA-8F97-01529EB8E8A6}" type="pres">
      <dgm:prSet presAssocID="{3D71C96D-B7E6-4B4C-8BCA-F758E1DD9DFF}" presName="rootConnector" presStyleLbl="node2" presStyleIdx="3" presStyleCnt="4"/>
      <dgm:spPr/>
    </dgm:pt>
    <dgm:pt modelId="{DB8C20C6-AB74-4EDD-A05E-9763555C31F8}" type="pres">
      <dgm:prSet presAssocID="{3D71C96D-B7E6-4B4C-8BCA-F758E1DD9DFF}" presName="hierChild4" presStyleCnt="0"/>
      <dgm:spPr/>
    </dgm:pt>
    <dgm:pt modelId="{A499AB65-ADDB-4B2C-93D0-66779E62C952}" type="pres">
      <dgm:prSet presAssocID="{3D71C96D-B7E6-4B4C-8BCA-F758E1DD9DFF}" presName="hierChild5" presStyleCnt="0"/>
      <dgm:spPr/>
    </dgm:pt>
    <dgm:pt modelId="{5EE71801-9C10-4F58-9AE9-8A1EBCBDB9D7}" type="pres">
      <dgm:prSet presAssocID="{0CA9313A-4EFF-4D29-9817-9D45FE20599D}" presName="hierChild3" presStyleCnt="0"/>
      <dgm:spPr/>
    </dgm:pt>
  </dgm:ptLst>
  <dgm:cxnLst>
    <dgm:cxn modelId="{10773725-327D-4776-B57F-91159904EC9D}" type="presOf" srcId="{7E625D71-62EB-4DE5-A12C-9CD82473FC85}" destId="{BF2C22DD-3CC7-432E-ACE4-97CBD5188777}" srcOrd="0" destOrd="0" presId="urn:microsoft.com/office/officeart/2005/8/layout/orgChart1"/>
    <dgm:cxn modelId="{6585EE2E-650A-4E58-82AD-DB107D6AFA32}" type="presOf" srcId="{EFC9BBD3-6E82-47C1-9A80-DE785AECCBD5}" destId="{3EBD8E57-C2EA-4928-8495-712524544AA4}" srcOrd="0" destOrd="0" presId="urn:microsoft.com/office/officeart/2005/8/layout/orgChart1"/>
    <dgm:cxn modelId="{5816E53A-1436-4D02-A33E-BE55A3A6E98F}" srcId="{5C0619E0-3F1B-44C0-9705-D2CADA68CD18}" destId="{0CA9313A-4EFF-4D29-9817-9D45FE20599D}" srcOrd="0" destOrd="0" parTransId="{7A39119A-C7C4-44E3-90E4-80BA42B4D539}" sibTransId="{50B5F7C3-A763-42D2-ACC3-CF04299F3267}"/>
    <dgm:cxn modelId="{297C125F-9BFF-45A9-B6D9-D603B4E8000D}" srcId="{0CA9313A-4EFF-4D29-9817-9D45FE20599D}" destId="{EFC9BBD3-6E82-47C1-9A80-DE785AECCBD5}" srcOrd="1" destOrd="0" parTransId="{F33C595A-823C-489B-AB18-80763AE7527B}" sibTransId="{EFD85EAF-49FC-4D49-A9A6-F28A5DE97723}"/>
    <dgm:cxn modelId="{C1212761-3E74-4842-9B8C-25F13465A64E}" srcId="{0CA9313A-4EFF-4D29-9817-9D45FE20599D}" destId="{7E625D71-62EB-4DE5-A12C-9CD82473FC85}" srcOrd="2" destOrd="0" parTransId="{23F3EE6E-BB46-4483-A8BA-42A79DCC1516}" sibTransId="{E94DB66F-2E30-4F2A-ADC2-20F8E0676025}"/>
    <dgm:cxn modelId="{27B8976B-A40C-41E8-A221-E3D047F6D2E2}" srcId="{0CA9313A-4EFF-4D29-9817-9D45FE20599D}" destId="{83B83650-2F7A-4035-8BAD-18E7701E7649}" srcOrd="0" destOrd="0" parTransId="{1F6A3642-942F-4896-A5BC-A38B776C76A3}" sibTransId="{0B3E5292-A44A-4B68-8813-7DB52D83F21F}"/>
    <dgm:cxn modelId="{0D6EF45A-42D4-4886-ADFE-D5A029309620}" type="presOf" srcId="{3D71C96D-B7E6-4B4C-8BCA-F758E1DD9DFF}" destId="{06DFB185-A366-43DA-8F97-01529EB8E8A6}" srcOrd="1" destOrd="0" presId="urn:microsoft.com/office/officeart/2005/8/layout/orgChart1"/>
    <dgm:cxn modelId="{8037967C-9F7F-4497-B04B-B43F3AEE1065}" type="presOf" srcId="{F33C595A-823C-489B-AB18-80763AE7527B}" destId="{1770526F-489D-4B73-8FE8-6BC2476F39E8}" srcOrd="0" destOrd="0" presId="urn:microsoft.com/office/officeart/2005/8/layout/orgChart1"/>
    <dgm:cxn modelId="{56D1BE8C-C7F8-4949-B652-1D2B47616634}" type="presOf" srcId="{5C0619E0-3F1B-44C0-9705-D2CADA68CD18}" destId="{186077DB-1DE2-4FFE-A42A-F039FEF702EA}" srcOrd="0" destOrd="0" presId="urn:microsoft.com/office/officeart/2005/8/layout/orgChart1"/>
    <dgm:cxn modelId="{BA307E92-2DB4-49CA-9190-915FC37C2FEA}" type="presOf" srcId="{EFC9BBD3-6E82-47C1-9A80-DE785AECCBD5}" destId="{B7C9DE71-86C7-4084-B80B-DD633CB7C8AC}" srcOrd="1" destOrd="0" presId="urn:microsoft.com/office/officeart/2005/8/layout/orgChart1"/>
    <dgm:cxn modelId="{79141F93-0644-481F-BD38-7C597665A812}" srcId="{0CA9313A-4EFF-4D29-9817-9D45FE20599D}" destId="{3D71C96D-B7E6-4B4C-8BCA-F758E1DD9DFF}" srcOrd="3" destOrd="0" parTransId="{DA07066E-7F95-45F8-BA92-B61AB6FC60AC}" sibTransId="{A15212EC-D439-4FE9-BB2A-3EF9F13E1C69}"/>
    <dgm:cxn modelId="{94ACA69A-F1ED-4A85-B835-44632D93EB89}" type="presOf" srcId="{0CA9313A-4EFF-4D29-9817-9D45FE20599D}" destId="{2B46F269-B460-46B0-BE50-6D2EA56C7904}" srcOrd="0" destOrd="0" presId="urn:microsoft.com/office/officeart/2005/8/layout/orgChart1"/>
    <dgm:cxn modelId="{2FF68E9C-EFC2-4B87-B461-7E4ADFD4E11D}" type="presOf" srcId="{3D71C96D-B7E6-4B4C-8BCA-F758E1DD9DFF}" destId="{D8CF454C-C879-4056-B092-911C0692D51A}" srcOrd="0" destOrd="0" presId="urn:microsoft.com/office/officeart/2005/8/layout/orgChart1"/>
    <dgm:cxn modelId="{CB9B1DA9-B654-4730-910D-B999BC6580B9}" type="presOf" srcId="{23F3EE6E-BB46-4483-A8BA-42A79DCC1516}" destId="{E7BE200D-D751-4A69-B031-1B1257C68115}" srcOrd="0" destOrd="0" presId="urn:microsoft.com/office/officeart/2005/8/layout/orgChart1"/>
    <dgm:cxn modelId="{700D08AA-12AA-4B51-8002-97585E422EE5}" type="presOf" srcId="{83B83650-2F7A-4035-8BAD-18E7701E7649}" destId="{6244DE86-A2FC-4564-9A51-AD039E9F3E2E}" srcOrd="0" destOrd="0" presId="urn:microsoft.com/office/officeart/2005/8/layout/orgChart1"/>
    <dgm:cxn modelId="{BC1F2EB0-E306-452E-B8A3-F741DE3205AA}" type="presOf" srcId="{0CA9313A-4EFF-4D29-9817-9D45FE20599D}" destId="{053DD911-3B6A-4A7D-906F-5ADA0BC3CEFF}" srcOrd="1" destOrd="0" presId="urn:microsoft.com/office/officeart/2005/8/layout/orgChart1"/>
    <dgm:cxn modelId="{00FCFED6-F856-451D-B59E-F9C4A76E1735}" type="presOf" srcId="{83B83650-2F7A-4035-8BAD-18E7701E7649}" destId="{C67D1E10-E2B7-4230-9BD8-BF9D100FA114}" srcOrd="1" destOrd="0" presId="urn:microsoft.com/office/officeart/2005/8/layout/orgChart1"/>
    <dgm:cxn modelId="{324903D7-5744-4411-A747-9DF638961FCF}" type="presOf" srcId="{1F6A3642-942F-4896-A5BC-A38B776C76A3}" destId="{476665A3-F6BC-4D04-B1B5-3193B4BEA78B}" srcOrd="0" destOrd="0" presId="urn:microsoft.com/office/officeart/2005/8/layout/orgChart1"/>
    <dgm:cxn modelId="{E60625EB-AE23-47D8-A048-E859ADA7E91E}" type="presOf" srcId="{DA07066E-7F95-45F8-BA92-B61AB6FC60AC}" destId="{7D9ABD7E-7DE2-4979-8FC1-B890EED574C3}" srcOrd="0" destOrd="0" presId="urn:microsoft.com/office/officeart/2005/8/layout/orgChart1"/>
    <dgm:cxn modelId="{CDC5BAF9-B644-4CB7-846D-984E3D4E90FE}" type="presOf" srcId="{7E625D71-62EB-4DE5-A12C-9CD82473FC85}" destId="{07CDD2A3-49DB-489E-B0F6-05276CD49CF7}" srcOrd="1" destOrd="0" presId="urn:microsoft.com/office/officeart/2005/8/layout/orgChart1"/>
    <dgm:cxn modelId="{A843688D-3C31-460B-A17E-D4A1B18C2CA0}" type="presParOf" srcId="{186077DB-1DE2-4FFE-A42A-F039FEF702EA}" destId="{515A7D9D-B594-499A-B75B-9A324DB32219}" srcOrd="0" destOrd="0" presId="urn:microsoft.com/office/officeart/2005/8/layout/orgChart1"/>
    <dgm:cxn modelId="{18AE16FA-91EC-45FE-AC1F-BEAE4F1292B5}" type="presParOf" srcId="{515A7D9D-B594-499A-B75B-9A324DB32219}" destId="{540F8A8B-C4C5-4215-8C99-1A382697ECFC}" srcOrd="0" destOrd="0" presId="urn:microsoft.com/office/officeart/2005/8/layout/orgChart1"/>
    <dgm:cxn modelId="{7054AB78-836B-4E84-8D6C-C694E5EFEAE7}" type="presParOf" srcId="{540F8A8B-C4C5-4215-8C99-1A382697ECFC}" destId="{2B46F269-B460-46B0-BE50-6D2EA56C7904}" srcOrd="0" destOrd="0" presId="urn:microsoft.com/office/officeart/2005/8/layout/orgChart1"/>
    <dgm:cxn modelId="{92F00A61-1ED9-4194-8516-AF0C491C4BF2}" type="presParOf" srcId="{540F8A8B-C4C5-4215-8C99-1A382697ECFC}" destId="{053DD911-3B6A-4A7D-906F-5ADA0BC3CEFF}" srcOrd="1" destOrd="0" presId="urn:microsoft.com/office/officeart/2005/8/layout/orgChart1"/>
    <dgm:cxn modelId="{6E6B0A41-977C-44FD-81F1-3E09040831D1}" type="presParOf" srcId="{515A7D9D-B594-499A-B75B-9A324DB32219}" destId="{9D042139-28EF-444C-A746-155157CF02A4}" srcOrd="1" destOrd="0" presId="urn:microsoft.com/office/officeart/2005/8/layout/orgChart1"/>
    <dgm:cxn modelId="{5869BC41-2CA2-45B9-9D42-4EA6702EEEBC}" type="presParOf" srcId="{9D042139-28EF-444C-A746-155157CF02A4}" destId="{476665A3-F6BC-4D04-B1B5-3193B4BEA78B}" srcOrd="0" destOrd="0" presId="urn:microsoft.com/office/officeart/2005/8/layout/orgChart1"/>
    <dgm:cxn modelId="{D2ECF7F7-0B4A-48A4-B5D7-6EB75FB64BBE}" type="presParOf" srcId="{9D042139-28EF-444C-A746-155157CF02A4}" destId="{67FF1063-4D21-4BEB-9C29-63AF4A84D4DC}" srcOrd="1" destOrd="0" presId="urn:microsoft.com/office/officeart/2005/8/layout/orgChart1"/>
    <dgm:cxn modelId="{42244F11-3435-4CFE-8610-79FB41584743}" type="presParOf" srcId="{67FF1063-4D21-4BEB-9C29-63AF4A84D4DC}" destId="{0CBB0F54-6468-43B8-9828-326C0C444792}" srcOrd="0" destOrd="0" presId="urn:microsoft.com/office/officeart/2005/8/layout/orgChart1"/>
    <dgm:cxn modelId="{C0363A81-5F20-4D7C-99F5-B889340B6A2C}" type="presParOf" srcId="{0CBB0F54-6468-43B8-9828-326C0C444792}" destId="{6244DE86-A2FC-4564-9A51-AD039E9F3E2E}" srcOrd="0" destOrd="0" presId="urn:microsoft.com/office/officeart/2005/8/layout/orgChart1"/>
    <dgm:cxn modelId="{D0C63A2E-8A8E-4051-ACC9-F94D194FE91E}" type="presParOf" srcId="{0CBB0F54-6468-43B8-9828-326C0C444792}" destId="{C67D1E10-E2B7-4230-9BD8-BF9D100FA114}" srcOrd="1" destOrd="0" presId="urn:microsoft.com/office/officeart/2005/8/layout/orgChart1"/>
    <dgm:cxn modelId="{0CD336E3-AFB6-4083-A576-A04884CBE1A1}" type="presParOf" srcId="{67FF1063-4D21-4BEB-9C29-63AF4A84D4DC}" destId="{3F57DEB2-EF53-4AD8-BD65-FDB72517A2EC}" srcOrd="1" destOrd="0" presId="urn:microsoft.com/office/officeart/2005/8/layout/orgChart1"/>
    <dgm:cxn modelId="{CA922B44-1BAB-45DC-A8E8-37A39BC8E51E}" type="presParOf" srcId="{67FF1063-4D21-4BEB-9C29-63AF4A84D4DC}" destId="{C3C8664B-A5DE-4F63-ADA0-7442428E98BD}" srcOrd="2" destOrd="0" presId="urn:microsoft.com/office/officeart/2005/8/layout/orgChart1"/>
    <dgm:cxn modelId="{C3D8E5AE-3E05-40E7-B0D3-E0FF90290274}" type="presParOf" srcId="{9D042139-28EF-444C-A746-155157CF02A4}" destId="{1770526F-489D-4B73-8FE8-6BC2476F39E8}" srcOrd="2" destOrd="0" presId="urn:microsoft.com/office/officeart/2005/8/layout/orgChart1"/>
    <dgm:cxn modelId="{3244B82A-7C77-4FA0-A8CB-EFB027806223}" type="presParOf" srcId="{9D042139-28EF-444C-A746-155157CF02A4}" destId="{F1440D3B-8F6C-407A-BB84-069FD8112A42}" srcOrd="3" destOrd="0" presId="urn:microsoft.com/office/officeart/2005/8/layout/orgChart1"/>
    <dgm:cxn modelId="{FBD5403A-6347-45DA-BDC1-EEEB84E61065}" type="presParOf" srcId="{F1440D3B-8F6C-407A-BB84-069FD8112A42}" destId="{49D0B027-5725-4DC1-8EC4-ADA38C06BCEA}" srcOrd="0" destOrd="0" presId="urn:microsoft.com/office/officeart/2005/8/layout/orgChart1"/>
    <dgm:cxn modelId="{2AE4B454-50AA-4A8A-BB1F-06A53B4A9BE9}" type="presParOf" srcId="{49D0B027-5725-4DC1-8EC4-ADA38C06BCEA}" destId="{3EBD8E57-C2EA-4928-8495-712524544AA4}" srcOrd="0" destOrd="0" presId="urn:microsoft.com/office/officeart/2005/8/layout/orgChart1"/>
    <dgm:cxn modelId="{F6F9AA6B-C7AB-425B-8175-BA3FB0F8706B}" type="presParOf" srcId="{49D0B027-5725-4DC1-8EC4-ADA38C06BCEA}" destId="{B7C9DE71-86C7-4084-B80B-DD633CB7C8AC}" srcOrd="1" destOrd="0" presId="urn:microsoft.com/office/officeart/2005/8/layout/orgChart1"/>
    <dgm:cxn modelId="{E0257965-5BC6-4A23-8BDE-171E40F73E88}" type="presParOf" srcId="{F1440D3B-8F6C-407A-BB84-069FD8112A42}" destId="{E98F293B-0969-4C9D-BD70-C965356A2B94}" srcOrd="1" destOrd="0" presId="urn:microsoft.com/office/officeart/2005/8/layout/orgChart1"/>
    <dgm:cxn modelId="{2CED4358-326B-48AF-91A3-F08B5F446D07}" type="presParOf" srcId="{F1440D3B-8F6C-407A-BB84-069FD8112A42}" destId="{AB62B75D-5153-4142-A4B8-891C3DFFE3BA}" srcOrd="2" destOrd="0" presId="urn:microsoft.com/office/officeart/2005/8/layout/orgChart1"/>
    <dgm:cxn modelId="{9EC1F412-E5F6-4DD2-9185-AE63A3AC53DB}" type="presParOf" srcId="{9D042139-28EF-444C-A746-155157CF02A4}" destId="{E7BE200D-D751-4A69-B031-1B1257C68115}" srcOrd="4" destOrd="0" presId="urn:microsoft.com/office/officeart/2005/8/layout/orgChart1"/>
    <dgm:cxn modelId="{5E50E2DA-D598-46D9-8E61-EFB0D8E0B7AD}" type="presParOf" srcId="{9D042139-28EF-444C-A746-155157CF02A4}" destId="{60314E29-A035-416E-8EF1-8F706EA65CEC}" srcOrd="5" destOrd="0" presId="urn:microsoft.com/office/officeart/2005/8/layout/orgChart1"/>
    <dgm:cxn modelId="{318AD9C2-1A98-49B2-A927-620300431132}" type="presParOf" srcId="{60314E29-A035-416E-8EF1-8F706EA65CEC}" destId="{97A326D8-77E2-4260-A33F-1AA1646FCA14}" srcOrd="0" destOrd="0" presId="urn:microsoft.com/office/officeart/2005/8/layout/orgChart1"/>
    <dgm:cxn modelId="{E99A0FFA-B86D-4A21-B5AD-1E4561E8E363}" type="presParOf" srcId="{97A326D8-77E2-4260-A33F-1AA1646FCA14}" destId="{BF2C22DD-3CC7-432E-ACE4-97CBD5188777}" srcOrd="0" destOrd="0" presId="urn:microsoft.com/office/officeart/2005/8/layout/orgChart1"/>
    <dgm:cxn modelId="{5E626111-B6AB-40E8-80FD-07F588DA2571}" type="presParOf" srcId="{97A326D8-77E2-4260-A33F-1AA1646FCA14}" destId="{07CDD2A3-49DB-489E-B0F6-05276CD49CF7}" srcOrd="1" destOrd="0" presId="urn:microsoft.com/office/officeart/2005/8/layout/orgChart1"/>
    <dgm:cxn modelId="{24518946-E220-4545-A424-915D3A707137}" type="presParOf" srcId="{60314E29-A035-416E-8EF1-8F706EA65CEC}" destId="{D9906FDB-8318-427C-8651-8947F1F11C15}" srcOrd="1" destOrd="0" presId="urn:microsoft.com/office/officeart/2005/8/layout/orgChart1"/>
    <dgm:cxn modelId="{3F84BDFE-022A-4148-9697-29186F29DC99}" type="presParOf" srcId="{60314E29-A035-416E-8EF1-8F706EA65CEC}" destId="{960D3C9F-F8CF-44BF-8A8A-3B3A67D200E9}" srcOrd="2" destOrd="0" presId="urn:microsoft.com/office/officeart/2005/8/layout/orgChart1"/>
    <dgm:cxn modelId="{F0921C60-01B6-4F9C-82B3-A5C4A4D84369}" type="presParOf" srcId="{9D042139-28EF-444C-A746-155157CF02A4}" destId="{7D9ABD7E-7DE2-4979-8FC1-B890EED574C3}" srcOrd="6" destOrd="0" presId="urn:microsoft.com/office/officeart/2005/8/layout/orgChart1"/>
    <dgm:cxn modelId="{058BF5E0-89CA-4687-95EB-35C911FBBD3E}" type="presParOf" srcId="{9D042139-28EF-444C-A746-155157CF02A4}" destId="{8192B708-B4BF-473A-AD74-98055360A481}" srcOrd="7" destOrd="0" presId="urn:microsoft.com/office/officeart/2005/8/layout/orgChart1"/>
    <dgm:cxn modelId="{A8CA1724-97E0-412A-90F7-7B508A6D6E6F}" type="presParOf" srcId="{8192B708-B4BF-473A-AD74-98055360A481}" destId="{0A4F4E11-2BEE-45DB-B191-BE95C195DAA2}" srcOrd="0" destOrd="0" presId="urn:microsoft.com/office/officeart/2005/8/layout/orgChart1"/>
    <dgm:cxn modelId="{12A643E2-5893-4D5A-BF87-FF990B5B2455}" type="presParOf" srcId="{0A4F4E11-2BEE-45DB-B191-BE95C195DAA2}" destId="{D8CF454C-C879-4056-B092-911C0692D51A}" srcOrd="0" destOrd="0" presId="urn:microsoft.com/office/officeart/2005/8/layout/orgChart1"/>
    <dgm:cxn modelId="{38A8A20A-0D8D-4F46-A477-34C990C038D2}" type="presParOf" srcId="{0A4F4E11-2BEE-45DB-B191-BE95C195DAA2}" destId="{06DFB185-A366-43DA-8F97-01529EB8E8A6}" srcOrd="1" destOrd="0" presId="urn:microsoft.com/office/officeart/2005/8/layout/orgChart1"/>
    <dgm:cxn modelId="{77F5CF33-4F1A-47B4-A91C-F894209F3AD9}" type="presParOf" srcId="{8192B708-B4BF-473A-AD74-98055360A481}" destId="{DB8C20C6-AB74-4EDD-A05E-9763555C31F8}" srcOrd="1" destOrd="0" presId="urn:microsoft.com/office/officeart/2005/8/layout/orgChart1"/>
    <dgm:cxn modelId="{CFBA9512-998F-45FD-8E1D-ECC01F8F0D46}" type="presParOf" srcId="{8192B708-B4BF-473A-AD74-98055360A481}" destId="{A499AB65-ADDB-4B2C-93D0-66779E62C952}" srcOrd="2" destOrd="0" presId="urn:microsoft.com/office/officeart/2005/8/layout/orgChart1"/>
    <dgm:cxn modelId="{A456A4FC-AA6F-4F24-B11D-E83FE305388F}" type="presParOf" srcId="{515A7D9D-B594-499A-B75B-9A324DB32219}" destId="{5EE71801-9C10-4F58-9AE9-8A1EBCBDB9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CAF221-C072-4EB9-9848-D3813E320D6F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A204C7-80DE-48BA-982E-DBCAC4F26B0E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снятию детских страхов интеллектуальному развитию ребенка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FBF314-8ABF-4A25-9C69-66B09F825202}" type="parTrans" cxnId="{EAF12C8F-FD7F-43DF-91F0-09B8F60187CE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1C1815-9CB3-4D0B-9190-09A9A9DDAE36}" type="sibTrans" cxnId="{EAF12C8F-FD7F-43DF-91F0-09B8F60187CE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90E123-C48E-4E85-B2FF-857364036050}">
      <dgm:prSet phldrT="[Текст]" custT="1"/>
      <dgm:spPr/>
      <dgm:t>
        <a:bodyPr/>
        <a:lstStyle/>
        <a:p>
          <a:r>
            <a:rPr lang="ru-RU" sz="2000" b="1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коррекции психических процессов и личностной сферы дошкольников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6CDCB4-AA8B-4BF7-9A9F-B6276EA02F75}" type="parTrans" cxnId="{A7FC3EBE-89BC-46D0-A509-125A81F19DDC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0DE3B1-A07C-4670-921E-1F342BD94EF2}" type="sibTrans" cxnId="{A7FC3EBE-89BC-46D0-A509-125A81F19DDC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35EE36-26D3-4B40-948F-507753E1082F}">
      <dgm:prSet phldrT="[Текст]" custT="1"/>
      <dgm:spPr/>
      <dgm:t>
        <a:bodyPr/>
        <a:lstStyle/>
        <a:p>
          <a:r>
            <a:rPr lang="ru-RU" sz="2000" b="1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уверенности в своих силах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19DA38-82BA-49A2-A6BB-EA6436EB31EC}" type="parTrans" cxnId="{D324B2A9-0AE8-4964-936F-85D537BF61A6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D85197-3988-490F-AAFF-ED5E1F52312D}" type="sibTrans" cxnId="{D324B2A9-0AE8-4964-936F-85D537BF61A6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F54969-3548-4261-9C11-40F8D7B9CCC9}">
      <dgm:prSet phldrT="[Текст]" custT="1"/>
      <dgm:spPr/>
      <dgm:t>
        <a:bodyPr/>
        <a:lstStyle/>
        <a:p>
          <a:r>
            <a:rPr lang="ru-RU" sz="2000" b="1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пространственное мышление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829488-3293-4588-BBB3-0D02B020E00B}" type="parTrans" cxnId="{71686ABC-C2CD-4955-8DFF-79DD6D5F9CC2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562FE6-4A59-4E3C-9A7F-34361E310880}" type="sibTrans" cxnId="{71686ABC-C2CD-4955-8DFF-79DD6D5F9CC2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FC5EEA-CAAD-4316-93CE-82CA9D60FB86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 выражать свой замысел, </a:t>
          </a:r>
        </a:p>
        <a:p>
          <a:r>
            <a: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самостоятельно выбирать материалы и технику изображения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FF7A3F-F953-42FC-AE07-A5DFC401DA1D}" type="parTrans" cxnId="{BF036933-7581-4BC1-82B2-22737D3CC00D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C0ED89-86F2-48A9-BA46-E8CBD23918CE}" type="sibTrans" cxnId="{BF036933-7581-4BC1-82B2-22737D3CC00D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D0550F-6A6F-49D9-A27E-ABFA9BE8B78A}">
      <dgm:prSet phldrT="[Текст]" custT="1"/>
      <dgm:spPr/>
      <dgm:t>
        <a:bodyPr/>
        <a:lstStyle/>
        <a:p>
          <a:r>
            <a:rPr lang="ru-RU" sz="2000" b="1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мелкую моторику рук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1A8DA7-49C4-4EC1-8063-7F5E290F1561}" type="parTrans" cxnId="{E0221C5E-B726-4B59-9C26-A4EF0BBB119F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D01C96-D051-45F7-A745-DFE16A92611C}" type="sibTrans" cxnId="{E0221C5E-B726-4B59-9C26-A4EF0BBB119F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B2A790-74FE-413F-B427-F1BBA0284680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творческие способности, воображение и полет фантазии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313B32-E94B-48F9-AC99-773CA50DA920}" type="parTrans" cxnId="{5EF2BA6A-0A0B-4811-AF63-EF92FF031D47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B61E33-CF91-4317-9450-DF3DC9D2B2D0}" type="sibTrans" cxnId="{5EF2BA6A-0A0B-4811-AF63-EF92FF031D47}">
      <dgm:prSet/>
      <dgm:spPr/>
      <dgm:t>
        <a:bodyPr/>
        <a:lstStyle/>
        <a:p>
          <a:endParaRPr lang="ru-RU" sz="20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3B3A72-0D58-4A89-BA10-B620CB553AC6}" type="pres">
      <dgm:prSet presAssocID="{D6CAF221-C072-4EB9-9848-D3813E320D6F}" presName="linear" presStyleCnt="0">
        <dgm:presLayoutVars>
          <dgm:dir/>
          <dgm:animLvl val="lvl"/>
          <dgm:resizeHandles val="exact"/>
        </dgm:presLayoutVars>
      </dgm:prSet>
      <dgm:spPr/>
    </dgm:pt>
    <dgm:pt modelId="{EB751213-82B9-44EC-A82B-7DCA96025769}" type="pres">
      <dgm:prSet presAssocID="{16A204C7-80DE-48BA-982E-DBCAC4F26B0E}" presName="parentLin" presStyleCnt="0"/>
      <dgm:spPr/>
    </dgm:pt>
    <dgm:pt modelId="{10405E9A-AEE6-417B-BEFA-97F90FE7B23F}" type="pres">
      <dgm:prSet presAssocID="{16A204C7-80DE-48BA-982E-DBCAC4F26B0E}" presName="parentLeftMargin" presStyleLbl="node1" presStyleIdx="0" presStyleCnt="7"/>
      <dgm:spPr/>
    </dgm:pt>
    <dgm:pt modelId="{6EC04799-1BE7-486D-9000-58C0B852D9A0}" type="pres">
      <dgm:prSet presAssocID="{16A204C7-80DE-48BA-982E-DBCAC4F26B0E}" presName="parentText" presStyleLbl="node1" presStyleIdx="0" presStyleCnt="7" custScaleX="122775">
        <dgm:presLayoutVars>
          <dgm:chMax val="0"/>
          <dgm:bulletEnabled val="1"/>
        </dgm:presLayoutVars>
      </dgm:prSet>
      <dgm:spPr/>
    </dgm:pt>
    <dgm:pt modelId="{1A17A92A-A059-492B-80C9-0D2A013D9CE9}" type="pres">
      <dgm:prSet presAssocID="{16A204C7-80DE-48BA-982E-DBCAC4F26B0E}" presName="negativeSpace" presStyleCnt="0"/>
      <dgm:spPr/>
    </dgm:pt>
    <dgm:pt modelId="{9ABB8F9F-FD44-4FC9-B73A-134A5A9013E3}" type="pres">
      <dgm:prSet presAssocID="{16A204C7-80DE-48BA-982E-DBCAC4F26B0E}" presName="childText" presStyleLbl="conFgAcc1" presStyleIdx="0" presStyleCnt="7">
        <dgm:presLayoutVars>
          <dgm:bulletEnabled val="1"/>
        </dgm:presLayoutVars>
      </dgm:prSet>
      <dgm:spPr/>
    </dgm:pt>
    <dgm:pt modelId="{9A918BA5-1CC6-4B62-B063-313E7C59365A}" type="pres">
      <dgm:prSet presAssocID="{8E1C1815-9CB3-4D0B-9190-09A9A9DDAE36}" presName="spaceBetweenRectangles" presStyleCnt="0"/>
      <dgm:spPr/>
    </dgm:pt>
    <dgm:pt modelId="{68CF7C27-5F86-4C50-9953-8768AA3D3562}" type="pres">
      <dgm:prSet presAssocID="{0D90E123-C48E-4E85-B2FF-857364036050}" presName="parentLin" presStyleCnt="0"/>
      <dgm:spPr/>
    </dgm:pt>
    <dgm:pt modelId="{D3F4E310-855D-4790-AE5D-84908DA38060}" type="pres">
      <dgm:prSet presAssocID="{0D90E123-C48E-4E85-B2FF-857364036050}" presName="parentLeftMargin" presStyleLbl="node1" presStyleIdx="0" presStyleCnt="7"/>
      <dgm:spPr/>
    </dgm:pt>
    <dgm:pt modelId="{A4BA720F-D176-4963-B525-EBDBB8ACEE04}" type="pres">
      <dgm:prSet presAssocID="{0D90E123-C48E-4E85-B2FF-857364036050}" presName="parentText" presStyleLbl="node1" presStyleIdx="1" presStyleCnt="7" custScaleX="118344">
        <dgm:presLayoutVars>
          <dgm:chMax val="0"/>
          <dgm:bulletEnabled val="1"/>
        </dgm:presLayoutVars>
      </dgm:prSet>
      <dgm:spPr/>
    </dgm:pt>
    <dgm:pt modelId="{CA228758-799F-47C3-A52B-D49BDA7BB2DF}" type="pres">
      <dgm:prSet presAssocID="{0D90E123-C48E-4E85-B2FF-857364036050}" presName="negativeSpace" presStyleCnt="0"/>
      <dgm:spPr/>
    </dgm:pt>
    <dgm:pt modelId="{4BFC1EA7-1B10-4AA2-89FA-A2B09B17E8D5}" type="pres">
      <dgm:prSet presAssocID="{0D90E123-C48E-4E85-B2FF-857364036050}" presName="childText" presStyleLbl="conFgAcc1" presStyleIdx="1" presStyleCnt="7">
        <dgm:presLayoutVars>
          <dgm:bulletEnabled val="1"/>
        </dgm:presLayoutVars>
      </dgm:prSet>
      <dgm:spPr/>
    </dgm:pt>
    <dgm:pt modelId="{2809322C-5AD0-4AA4-9A89-844BE888BFEB}" type="pres">
      <dgm:prSet presAssocID="{C20DE3B1-A07C-4670-921E-1F342BD94EF2}" presName="spaceBetweenRectangles" presStyleCnt="0"/>
      <dgm:spPr/>
    </dgm:pt>
    <dgm:pt modelId="{E55997C9-14C6-4C02-9D3B-126EBD8FA737}" type="pres">
      <dgm:prSet presAssocID="{3435EE36-26D3-4B40-948F-507753E1082F}" presName="parentLin" presStyleCnt="0"/>
      <dgm:spPr/>
    </dgm:pt>
    <dgm:pt modelId="{4A2F2311-F21E-4200-A14F-17C531D1A0A3}" type="pres">
      <dgm:prSet presAssocID="{3435EE36-26D3-4B40-948F-507753E1082F}" presName="parentLeftMargin" presStyleLbl="node1" presStyleIdx="1" presStyleCnt="7"/>
      <dgm:spPr/>
    </dgm:pt>
    <dgm:pt modelId="{0FA05D2E-02AC-47C9-B78B-8D5DF0A6E5C3}" type="pres">
      <dgm:prSet presAssocID="{3435EE36-26D3-4B40-948F-507753E1082F}" presName="parentText" presStyleLbl="node1" presStyleIdx="2" presStyleCnt="7" custScaleX="115869">
        <dgm:presLayoutVars>
          <dgm:chMax val="0"/>
          <dgm:bulletEnabled val="1"/>
        </dgm:presLayoutVars>
      </dgm:prSet>
      <dgm:spPr/>
    </dgm:pt>
    <dgm:pt modelId="{0C27CE36-844A-4A83-BD96-B400D2687B65}" type="pres">
      <dgm:prSet presAssocID="{3435EE36-26D3-4B40-948F-507753E1082F}" presName="negativeSpace" presStyleCnt="0"/>
      <dgm:spPr/>
    </dgm:pt>
    <dgm:pt modelId="{D78A2231-531E-4839-AF69-6BA776C018FE}" type="pres">
      <dgm:prSet presAssocID="{3435EE36-26D3-4B40-948F-507753E1082F}" presName="childText" presStyleLbl="conFgAcc1" presStyleIdx="2" presStyleCnt="7">
        <dgm:presLayoutVars>
          <dgm:bulletEnabled val="1"/>
        </dgm:presLayoutVars>
      </dgm:prSet>
      <dgm:spPr/>
    </dgm:pt>
    <dgm:pt modelId="{52F75678-DAA2-439A-B0F9-069A4D793042}" type="pres">
      <dgm:prSet presAssocID="{7ED85197-3988-490F-AAFF-ED5E1F52312D}" presName="spaceBetweenRectangles" presStyleCnt="0"/>
      <dgm:spPr/>
    </dgm:pt>
    <dgm:pt modelId="{3412BB6D-5D34-40BB-A6D2-E654F5C30202}" type="pres">
      <dgm:prSet presAssocID="{74F54969-3548-4261-9C11-40F8D7B9CCC9}" presName="parentLin" presStyleCnt="0"/>
      <dgm:spPr/>
    </dgm:pt>
    <dgm:pt modelId="{35527B14-66F0-4413-AD89-2622E46DAA4A}" type="pres">
      <dgm:prSet presAssocID="{74F54969-3548-4261-9C11-40F8D7B9CCC9}" presName="parentLeftMargin" presStyleLbl="node1" presStyleIdx="2" presStyleCnt="7"/>
      <dgm:spPr/>
    </dgm:pt>
    <dgm:pt modelId="{139217A3-CBE7-47B2-8607-582DE9997F9E}" type="pres">
      <dgm:prSet presAssocID="{74F54969-3548-4261-9C11-40F8D7B9CCC9}" presName="parentText" presStyleLbl="node1" presStyleIdx="3" presStyleCnt="7" custScaleX="108789">
        <dgm:presLayoutVars>
          <dgm:chMax val="0"/>
          <dgm:bulletEnabled val="1"/>
        </dgm:presLayoutVars>
      </dgm:prSet>
      <dgm:spPr/>
    </dgm:pt>
    <dgm:pt modelId="{B24275B5-A33B-408B-9291-CC6D56E4E8D4}" type="pres">
      <dgm:prSet presAssocID="{74F54969-3548-4261-9C11-40F8D7B9CCC9}" presName="negativeSpace" presStyleCnt="0"/>
      <dgm:spPr/>
    </dgm:pt>
    <dgm:pt modelId="{4E919F6A-D25A-4361-8A73-F927D1BDEB59}" type="pres">
      <dgm:prSet presAssocID="{74F54969-3548-4261-9C11-40F8D7B9CCC9}" presName="childText" presStyleLbl="conFgAcc1" presStyleIdx="3" presStyleCnt="7">
        <dgm:presLayoutVars>
          <dgm:bulletEnabled val="1"/>
        </dgm:presLayoutVars>
      </dgm:prSet>
      <dgm:spPr/>
    </dgm:pt>
    <dgm:pt modelId="{E7034F16-DAC9-4B56-AABD-A4455CF829BE}" type="pres">
      <dgm:prSet presAssocID="{AE562FE6-4A59-4E3C-9A7F-34361E310880}" presName="spaceBetweenRectangles" presStyleCnt="0"/>
      <dgm:spPr/>
    </dgm:pt>
    <dgm:pt modelId="{C286AA47-3301-4B2C-9E21-755EA3017BFA}" type="pres">
      <dgm:prSet presAssocID="{53FC5EEA-CAAD-4316-93CE-82CA9D60FB86}" presName="parentLin" presStyleCnt="0"/>
      <dgm:spPr/>
    </dgm:pt>
    <dgm:pt modelId="{431EAD8A-C265-40C4-B9A9-884D67A7F97B}" type="pres">
      <dgm:prSet presAssocID="{53FC5EEA-CAAD-4316-93CE-82CA9D60FB86}" presName="parentLeftMargin" presStyleLbl="node1" presStyleIdx="3" presStyleCnt="7"/>
      <dgm:spPr/>
    </dgm:pt>
    <dgm:pt modelId="{D07B2AAF-A912-4F15-ACBF-8CF57803567B}" type="pres">
      <dgm:prSet presAssocID="{53FC5EEA-CAAD-4316-93CE-82CA9D60FB86}" presName="parentText" presStyleLbl="node1" presStyleIdx="4" presStyleCnt="7" custScaleX="105063" custScaleY="138020">
        <dgm:presLayoutVars>
          <dgm:chMax val="0"/>
          <dgm:bulletEnabled val="1"/>
        </dgm:presLayoutVars>
      </dgm:prSet>
      <dgm:spPr/>
    </dgm:pt>
    <dgm:pt modelId="{A2E1E57C-54C1-4A76-A3BC-C609943972C6}" type="pres">
      <dgm:prSet presAssocID="{53FC5EEA-CAAD-4316-93CE-82CA9D60FB86}" presName="negativeSpace" presStyleCnt="0"/>
      <dgm:spPr/>
    </dgm:pt>
    <dgm:pt modelId="{E692C663-6CE6-49DA-BDAA-A2DBA6093748}" type="pres">
      <dgm:prSet presAssocID="{53FC5EEA-CAAD-4316-93CE-82CA9D60FB86}" presName="childText" presStyleLbl="conFgAcc1" presStyleIdx="4" presStyleCnt="7">
        <dgm:presLayoutVars>
          <dgm:bulletEnabled val="1"/>
        </dgm:presLayoutVars>
      </dgm:prSet>
      <dgm:spPr/>
    </dgm:pt>
    <dgm:pt modelId="{A3DA9DF8-E496-4771-AC33-E2DCB22D0F37}" type="pres">
      <dgm:prSet presAssocID="{A5C0ED89-86F2-48A9-BA46-E8CBD23918CE}" presName="spaceBetweenRectangles" presStyleCnt="0"/>
      <dgm:spPr/>
    </dgm:pt>
    <dgm:pt modelId="{1860C7D9-29C6-4CEA-8FC1-A42CFCD6AF93}" type="pres">
      <dgm:prSet presAssocID="{74D0550F-6A6F-49D9-A27E-ABFA9BE8B78A}" presName="parentLin" presStyleCnt="0"/>
      <dgm:spPr/>
    </dgm:pt>
    <dgm:pt modelId="{8B7B9F49-372F-4A5C-8901-3F1EE5D41431}" type="pres">
      <dgm:prSet presAssocID="{74D0550F-6A6F-49D9-A27E-ABFA9BE8B78A}" presName="parentLeftMargin" presStyleLbl="node1" presStyleIdx="4" presStyleCnt="7"/>
      <dgm:spPr/>
    </dgm:pt>
    <dgm:pt modelId="{236FB5A6-F41C-470C-AD58-60DA605F7D81}" type="pres">
      <dgm:prSet presAssocID="{74D0550F-6A6F-49D9-A27E-ABFA9BE8B78A}" presName="parentText" presStyleLbl="node1" presStyleIdx="5" presStyleCnt="7" custScaleX="100942">
        <dgm:presLayoutVars>
          <dgm:chMax val="0"/>
          <dgm:bulletEnabled val="1"/>
        </dgm:presLayoutVars>
      </dgm:prSet>
      <dgm:spPr/>
    </dgm:pt>
    <dgm:pt modelId="{E83E720A-0D6A-4754-A8B7-EED5E1BE4F31}" type="pres">
      <dgm:prSet presAssocID="{74D0550F-6A6F-49D9-A27E-ABFA9BE8B78A}" presName="negativeSpace" presStyleCnt="0"/>
      <dgm:spPr/>
    </dgm:pt>
    <dgm:pt modelId="{E1AB36DE-40E2-4368-8F31-5653B81C1B4A}" type="pres">
      <dgm:prSet presAssocID="{74D0550F-6A6F-49D9-A27E-ABFA9BE8B78A}" presName="childText" presStyleLbl="conFgAcc1" presStyleIdx="5" presStyleCnt="7">
        <dgm:presLayoutVars>
          <dgm:bulletEnabled val="1"/>
        </dgm:presLayoutVars>
      </dgm:prSet>
      <dgm:spPr/>
    </dgm:pt>
    <dgm:pt modelId="{A65F965E-4DBE-425A-BF0B-D838D9AF4890}" type="pres">
      <dgm:prSet presAssocID="{15D01C96-D051-45F7-A745-DFE16A92611C}" presName="spaceBetweenRectangles" presStyleCnt="0"/>
      <dgm:spPr/>
    </dgm:pt>
    <dgm:pt modelId="{13782F14-0D7E-4991-A211-6AF1AC4624D1}" type="pres">
      <dgm:prSet presAssocID="{84B2A790-74FE-413F-B427-F1BBA0284680}" presName="parentLin" presStyleCnt="0"/>
      <dgm:spPr/>
    </dgm:pt>
    <dgm:pt modelId="{5C1652D2-B399-48FF-99F7-060A5125F17E}" type="pres">
      <dgm:prSet presAssocID="{84B2A790-74FE-413F-B427-F1BBA0284680}" presName="parentLeftMargin" presStyleLbl="node1" presStyleIdx="5" presStyleCnt="7"/>
      <dgm:spPr/>
    </dgm:pt>
    <dgm:pt modelId="{E92D8E38-5720-440F-9DC6-4097BE5CC865}" type="pres">
      <dgm:prSet presAssocID="{84B2A790-74FE-413F-B427-F1BBA0284680}" presName="parentText" presStyleLbl="node1" presStyleIdx="6" presStyleCnt="7" custScaleX="104571">
        <dgm:presLayoutVars>
          <dgm:chMax val="0"/>
          <dgm:bulletEnabled val="1"/>
        </dgm:presLayoutVars>
      </dgm:prSet>
      <dgm:spPr/>
    </dgm:pt>
    <dgm:pt modelId="{6243598C-D13B-448A-98C4-7CCE2678FD83}" type="pres">
      <dgm:prSet presAssocID="{84B2A790-74FE-413F-B427-F1BBA0284680}" presName="negativeSpace" presStyleCnt="0"/>
      <dgm:spPr/>
    </dgm:pt>
    <dgm:pt modelId="{24AC1CC2-35F6-45C7-81F8-DB86FBBAB0C7}" type="pres">
      <dgm:prSet presAssocID="{84B2A790-74FE-413F-B427-F1BBA0284680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777E090E-DB5D-4015-9833-0D2784B89172}" type="presOf" srcId="{3435EE36-26D3-4B40-948F-507753E1082F}" destId="{0FA05D2E-02AC-47C9-B78B-8D5DF0A6E5C3}" srcOrd="1" destOrd="0" presId="urn:microsoft.com/office/officeart/2005/8/layout/list1"/>
    <dgm:cxn modelId="{4B76810E-C0F0-48AB-A259-D10E159A0340}" type="presOf" srcId="{3435EE36-26D3-4B40-948F-507753E1082F}" destId="{4A2F2311-F21E-4200-A14F-17C531D1A0A3}" srcOrd="0" destOrd="0" presId="urn:microsoft.com/office/officeart/2005/8/layout/list1"/>
    <dgm:cxn modelId="{84BEB32B-3581-4132-881D-39C4F25EB352}" type="presOf" srcId="{74D0550F-6A6F-49D9-A27E-ABFA9BE8B78A}" destId="{8B7B9F49-372F-4A5C-8901-3F1EE5D41431}" srcOrd="0" destOrd="0" presId="urn:microsoft.com/office/officeart/2005/8/layout/list1"/>
    <dgm:cxn modelId="{46F64930-02C3-4B1A-95BE-3F3E9CF24A47}" type="presOf" srcId="{0D90E123-C48E-4E85-B2FF-857364036050}" destId="{D3F4E310-855D-4790-AE5D-84908DA38060}" srcOrd="0" destOrd="0" presId="urn:microsoft.com/office/officeart/2005/8/layout/list1"/>
    <dgm:cxn modelId="{BF036933-7581-4BC1-82B2-22737D3CC00D}" srcId="{D6CAF221-C072-4EB9-9848-D3813E320D6F}" destId="{53FC5EEA-CAAD-4316-93CE-82CA9D60FB86}" srcOrd="4" destOrd="0" parTransId="{F6FF7A3F-F953-42FC-AE07-A5DFC401DA1D}" sibTransId="{A5C0ED89-86F2-48A9-BA46-E8CBD23918CE}"/>
    <dgm:cxn modelId="{E0221C5E-B726-4B59-9C26-A4EF0BBB119F}" srcId="{D6CAF221-C072-4EB9-9848-D3813E320D6F}" destId="{74D0550F-6A6F-49D9-A27E-ABFA9BE8B78A}" srcOrd="5" destOrd="0" parTransId="{6C1A8DA7-49C4-4EC1-8063-7F5E290F1561}" sibTransId="{15D01C96-D051-45F7-A745-DFE16A92611C}"/>
    <dgm:cxn modelId="{AA513149-06A4-41C1-B043-C6C9088F1C18}" type="presOf" srcId="{74F54969-3548-4261-9C11-40F8D7B9CCC9}" destId="{35527B14-66F0-4413-AD89-2622E46DAA4A}" srcOrd="0" destOrd="0" presId="urn:microsoft.com/office/officeart/2005/8/layout/list1"/>
    <dgm:cxn modelId="{5EF2BA6A-0A0B-4811-AF63-EF92FF031D47}" srcId="{D6CAF221-C072-4EB9-9848-D3813E320D6F}" destId="{84B2A790-74FE-413F-B427-F1BBA0284680}" srcOrd="6" destOrd="0" parTransId="{3D313B32-E94B-48F9-AC99-773CA50DA920}" sibTransId="{B4B61E33-CF91-4317-9450-DF3DC9D2B2D0}"/>
    <dgm:cxn modelId="{EAF12C8F-FD7F-43DF-91F0-09B8F60187CE}" srcId="{D6CAF221-C072-4EB9-9848-D3813E320D6F}" destId="{16A204C7-80DE-48BA-982E-DBCAC4F26B0E}" srcOrd="0" destOrd="0" parTransId="{E3FBF314-8ABF-4A25-9C69-66B09F825202}" sibTransId="{8E1C1815-9CB3-4D0B-9190-09A9A9DDAE36}"/>
    <dgm:cxn modelId="{F9BFB59A-621D-4065-9A5F-5A624EA50B7D}" type="presOf" srcId="{16A204C7-80DE-48BA-982E-DBCAC4F26B0E}" destId="{6EC04799-1BE7-486D-9000-58C0B852D9A0}" srcOrd="1" destOrd="0" presId="urn:microsoft.com/office/officeart/2005/8/layout/list1"/>
    <dgm:cxn modelId="{03BCEA9E-5B33-4469-938E-700859924035}" type="presOf" srcId="{84B2A790-74FE-413F-B427-F1BBA0284680}" destId="{5C1652D2-B399-48FF-99F7-060A5125F17E}" srcOrd="0" destOrd="0" presId="urn:microsoft.com/office/officeart/2005/8/layout/list1"/>
    <dgm:cxn modelId="{B481B0A1-B67A-4729-9509-17F5E8946620}" type="presOf" srcId="{D6CAF221-C072-4EB9-9848-D3813E320D6F}" destId="{173B3A72-0D58-4A89-BA10-B620CB553AC6}" srcOrd="0" destOrd="0" presId="urn:microsoft.com/office/officeart/2005/8/layout/list1"/>
    <dgm:cxn modelId="{D324B2A9-0AE8-4964-936F-85D537BF61A6}" srcId="{D6CAF221-C072-4EB9-9848-D3813E320D6F}" destId="{3435EE36-26D3-4B40-948F-507753E1082F}" srcOrd="2" destOrd="0" parTransId="{B419DA38-82BA-49A2-A6BB-EA6436EB31EC}" sibTransId="{7ED85197-3988-490F-AAFF-ED5E1F52312D}"/>
    <dgm:cxn modelId="{1B89E3B2-47FA-47F4-BC87-18491A4443FE}" type="presOf" srcId="{53FC5EEA-CAAD-4316-93CE-82CA9D60FB86}" destId="{431EAD8A-C265-40C4-B9A9-884D67A7F97B}" srcOrd="0" destOrd="0" presId="urn:microsoft.com/office/officeart/2005/8/layout/list1"/>
    <dgm:cxn modelId="{71686ABC-C2CD-4955-8DFF-79DD6D5F9CC2}" srcId="{D6CAF221-C072-4EB9-9848-D3813E320D6F}" destId="{74F54969-3548-4261-9C11-40F8D7B9CCC9}" srcOrd="3" destOrd="0" parTransId="{00829488-3293-4588-BBB3-0D02B020E00B}" sibTransId="{AE562FE6-4A59-4E3C-9A7F-34361E310880}"/>
    <dgm:cxn modelId="{A7FC3EBE-89BC-46D0-A509-125A81F19DDC}" srcId="{D6CAF221-C072-4EB9-9848-D3813E320D6F}" destId="{0D90E123-C48E-4E85-B2FF-857364036050}" srcOrd="1" destOrd="0" parTransId="{EB6CDCB4-AA8B-4BF7-9A9F-B6276EA02F75}" sibTransId="{C20DE3B1-A07C-4670-921E-1F342BD94EF2}"/>
    <dgm:cxn modelId="{1FEF5FC3-E260-418A-96F1-367D88556350}" type="presOf" srcId="{53FC5EEA-CAAD-4316-93CE-82CA9D60FB86}" destId="{D07B2AAF-A912-4F15-ACBF-8CF57803567B}" srcOrd="1" destOrd="0" presId="urn:microsoft.com/office/officeart/2005/8/layout/list1"/>
    <dgm:cxn modelId="{9C0AC5C6-F9F0-4079-99AB-9196C97457AD}" type="presOf" srcId="{0D90E123-C48E-4E85-B2FF-857364036050}" destId="{A4BA720F-D176-4963-B525-EBDBB8ACEE04}" srcOrd="1" destOrd="0" presId="urn:microsoft.com/office/officeart/2005/8/layout/list1"/>
    <dgm:cxn modelId="{186404EE-DC71-4211-A1FC-3BE7909CF158}" type="presOf" srcId="{74D0550F-6A6F-49D9-A27E-ABFA9BE8B78A}" destId="{236FB5A6-F41C-470C-AD58-60DA605F7D81}" srcOrd="1" destOrd="0" presId="urn:microsoft.com/office/officeart/2005/8/layout/list1"/>
    <dgm:cxn modelId="{BC2569F1-E909-4B09-9C08-B006354CAF38}" type="presOf" srcId="{16A204C7-80DE-48BA-982E-DBCAC4F26B0E}" destId="{10405E9A-AEE6-417B-BEFA-97F90FE7B23F}" srcOrd="0" destOrd="0" presId="urn:microsoft.com/office/officeart/2005/8/layout/list1"/>
    <dgm:cxn modelId="{0D508BFA-993B-4EFE-871E-53E396AFCDB8}" type="presOf" srcId="{84B2A790-74FE-413F-B427-F1BBA0284680}" destId="{E92D8E38-5720-440F-9DC6-4097BE5CC865}" srcOrd="1" destOrd="0" presId="urn:microsoft.com/office/officeart/2005/8/layout/list1"/>
    <dgm:cxn modelId="{3D8C92FD-FA44-4E65-9A91-39D59A9F96A3}" type="presOf" srcId="{74F54969-3548-4261-9C11-40F8D7B9CCC9}" destId="{139217A3-CBE7-47B2-8607-582DE9997F9E}" srcOrd="1" destOrd="0" presId="urn:microsoft.com/office/officeart/2005/8/layout/list1"/>
    <dgm:cxn modelId="{7B14A5F3-D9E2-4B06-BDB9-E9AD6A61DB53}" type="presParOf" srcId="{173B3A72-0D58-4A89-BA10-B620CB553AC6}" destId="{EB751213-82B9-44EC-A82B-7DCA96025769}" srcOrd="0" destOrd="0" presId="urn:microsoft.com/office/officeart/2005/8/layout/list1"/>
    <dgm:cxn modelId="{4EBD9503-EB9B-41A5-AD78-B74E4B30FD8B}" type="presParOf" srcId="{EB751213-82B9-44EC-A82B-7DCA96025769}" destId="{10405E9A-AEE6-417B-BEFA-97F90FE7B23F}" srcOrd="0" destOrd="0" presId="urn:microsoft.com/office/officeart/2005/8/layout/list1"/>
    <dgm:cxn modelId="{074B4BF6-D2BC-4458-B508-51A990072A80}" type="presParOf" srcId="{EB751213-82B9-44EC-A82B-7DCA96025769}" destId="{6EC04799-1BE7-486D-9000-58C0B852D9A0}" srcOrd="1" destOrd="0" presId="urn:microsoft.com/office/officeart/2005/8/layout/list1"/>
    <dgm:cxn modelId="{388CDDF4-B5A4-4529-B5E7-B73DC293A5D6}" type="presParOf" srcId="{173B3A72-0D58-4A89-BA10-B620CB553AC6}" destId="{1A17A92A-A059-492B-80C9-0D2A013D9CE9}" srcOrd="1" destOrd="0" presId="urn:microsoft.com/office/officeart/2005/8/layout/list1"/>
    <dgm:cxn modelId="{8117DE17-7F88-4F6E-A2DD-FFC599719388}" type="presParOf" srcId="{173B3A72-0D58-4A89-BA10-B620CB553AC6}" destId="{9ABB8F9F-FD44-4FC9-B73A-134A5A9013E3}" srcOrd="2" destOrd="0" presId="urn:microsoft.com/office/officeart/2005/8/layout/list1"/>
    <dgm:cxn modelId="{4A65DB17-5DEA-4EAB-9837-D3C65F955444}" type="presParOf" srcId="{173B3A72-0D58-4A89-BA10-B620CB553AC6}" destId="{9A918BA5-1CC6-4B62-B063-313E7C59365A}" srcOrd="3" destOrd="0" presId="urn:microsoft.com/office/officeart/2005/8/layout/list1"/>
    <dgm:cxn modelId="{9350355F-F86F-4F48-8501-BA5D2B66F52D}" type="presParOf" srcId="{173B3A72-0D58-4A89-BA10-B620CB553AC6}" destId="{68CF7C27-5F86-4C50-9953-8768AA3D3562}" srcOrd="4" destOrd="0" presId="urn:microsoft.com/office/officeart/2005/8/layout/list1"/>
    <dgm:cxn modelId="{F3FA17D2-D072-434C-9F82-400830DB9505}" type="presParOf" srcId="{68CF7C27-5F86-4C50-9953-8768AA3D3562}" destId="{D3F4E310-855D-4790-AE5D-84908DA38060}" srcOrd="0" destOrd="0" presId="urn:microsoft.com/office/officeart/2005/8/layout/list1"/>
    <dgm:cxn modelId="{2DA8D2FF-95D5-4607-85F4-8A8C14F75CB5}" type="presParOf" srcId="{68CF7C27-5F86-4C50-9953-8768AA3D3562}" destId="{A4BA720F-D176-4963-B525-EBDBB8ACEE04}" srcOrd="1" destOrd="0" presId="urn:microsoft.com/office/officeart/2005/8/layout/list1"/>
    <dgm:cxn modelId="{3562243D-D2ED-4BF9-B8C4-B2AAF5460D34}" type="presParOf" srcId="{173B3A72-0D58-4A89-BA10-B620CB553AC6}" destId="{CA228758-799F-47C3-A52B-D49BDA7BB2DF}" srcOrd="5" destOrd="0" presId="urn:microsoft.com/office/officeart/2005/8/layout/list1"/>
    <dgm:cxn modelId="{0844BEE5-DE73-47FC-ACE7-7B8C3C0BEC05}" type="presParOf" srcId="{173B3A72-0D58-4A89-BA10-B620CB553AC6}" destId="{4BFC1EA7-1B10-4AA2-89FA-A2B09B17E8D5}" srcOrd="6" destOrd="0" presId="urn:microsoft.com/office/officeart/2005/8/layout/list1"/>
    <dgm:cxn modelId="{FE772C5D-B1E5-4B1D-A816-FF1463044A73}" type="presParOf" srcId="{173B3A72-0D58-4A89-BA10-B620CB553AC6}" destId="{2809322C-5AD0-4AA4-9A89-844BE888BFEB}" srcOrd="7" destOrd="0" presId="urn:microsoft.com/office/officeart/2005/8/layout/list1"/>
    <dgm:cxn modelId="{4978FB7C-2C3B-4D51-B63C-E13C5E346A00}" type="presParOf" srcId="{173B3A72-0D58-4A89-BA10-B620CB553AC6}" destId="{E55997C9-14C6-4C02-9D3B-126EBD8FA737}" srcOrd="8" destOrd="0" presId="urn:microsoft.com/office/officeart/2005/8/layout/list1"/>
    <dgm:cxn modelId="{7C7B840C-9264-4B90-848E-1E2F2B4777A5}" type="presParOf" srcId="{E55997C9-14C6-4C02-9D3B-126EBD8FA737}" destId="{4A2F2311-F21E-4200-A14F-17C531D1A0A3}" srcOrd="0" destOrd="0" presId="urn:microsoft.com/office/officeart/2005/8/layout/list1"/>
    <dgm:cxn modelId="{7663EC36-DFD5-48FE-B427-50D81ADAC773}" type="presParOf" srcId="{E55997C9-14C6-4C02-9D3B-126EBD8FA737}" destId="{0FA05D2E-02AC-47C9-B78B-8D5DF0A6E5C3}" srcOrd="1" destOrd="0" presId="urn:microsoft.com/office/officeart/2005/8/layout/list1"/>
    <dgm:cxn modelId="{4D7E7263-EA80-4713-8AA0-A1B1F608D736}" type="presParOf" srcId="{173B3A72-0D58-4A89-BA10-B620CB553AC6}" destId="{0C27CE36-844A-4A83-BD96-B400D2687B65}" srcOrd="9" destOrd="0" presId="urn:microsoft.com/office/officeart/2005/8/layout/list1"/>
    <dgm:cxn modelId="{92A0EBAA-323B-470A-B804-0404BFAAD240}" type="presParOf" srcId="{173B3A72-0D58-4A89-BA10-B620CB553AC6}" destId="{D78A2231-531E-4839-AF69-6BA776C018FE}" srcOrd="10" destOrd="0" presId="urn:microsoft.com/office/officeart/2005/8/layout/list1"/>
    <dgm:cxn modelId="{FD3D0143-29DB-449C-9684-54F59831B646}" type="presParOf" srcId="{173B3A72-0D58-4A89-BA10-B620CB553AC6}" destId="{52F75678-DAA2-439A-B0F9-069A4D793042}" srcOrd="11" destOrd="0" presId="urn:microsoft.com/office/officeart/2005/8/layout/list1"/>
    <dgm:cxn modelId="{536B1B64-0364-43D6-89CF-41F8057CECAC}" type="presParOf" srcId="{173B3A72-0D58-4A89-BA10-B620CB553AC6}" destId="{3412BB6D-5D34-40BB-A6D2-E654F5C30202}" srcOrd="12" destOrd="0" presId="urn:microsoft.com/office/officeart/2005/8/layout/list1"/>
    <dgm:cxn modelId="{2C53D23B-225C-4217-9CB7-0D8BD08263A2}" type="presParOf" srcId="{3412BB6D-5D34-40BB-A6D2-E654F5C30202}" destId="{35527B14-66F0-4413-AD89-2622E46DAA4A}" srcOrd="0" destOrd="0" presId="urn:microsoft.com/office/officeart/2005/8/layout/list1"/>
    <dgm:cxn modelId="{D0545887-22AA-4B01-A5C1-166AF05AF556}" type="presParOf" srcId="{3412BB6D-5D34-40BB-A6D2-E654F5C30202}" destId="{139217A3-CBE7-47B2-8607-582DE9997F9E}" srcOrd="1" destOrd="0" presId="urn:microsoft.com/office/officeart/2005/8/layout/list1"/>
    <dgm:cxn modelId="{1663835A-739D-46C8-9EA7-E5C830965182}" type="presParOf" srcId="{173B3A72-0D58-4A89-BA10-B620CB553AC6}" destId="{B24275B5-A33B-408B-9291-CC6D56E4E8D4}" srcOrd="13" destOrd="0" presId="urn:microsoft.com/office/officeart/2005/8/layout/list1"/>
    <dgm:cxn modelId="{0F503CE0-897C-4A95-99B7-4911EFC83204}" type="presParOf" srcId="{173B3A72-0D58-4A89-BA10-B620CB553AC6}" destId="{4E919F6A-D25A-4361-8A73-F927D1BDEB59}" srcOrd="14" destOrd="0" presId="urn:microsoft.com/office/officeart/2005/8/layout/list1"/>
    <dgm:cxn modelId="{7B72CB50-2808-4BFA-AD63-DBACF512773A}" type="presParOf" srcId="{173B3A72-0D58-4A89-BA10-B620CB553AC6}" destId="{E7034F16-DAC9-4B56-AABD-A4455CF829BE}" srcOrd="15" destOrd="0" presId="urn:microsoft.com/office/officeart/2005/8/layout/list1"/>
    <dgm:cxn modelId="{C44A4BC7-1561-4419-92B3-97A0B5FD45CB}" type="presParOf" srcId="{173B3A72-0D58-4A89-BA10-B620CB553AC6}" destId="{C286AA47-3301-4B2C-9E21-755EA3017BFA}" srcOrd="16" destOrd="0" presId="urn:microsoft.com/office/officeart/2005/8/layout/list1"/>
    <dgm:cxn modelId="{82DD4412-0FF6-4D68-90C8-E3931327828B}" type="presParOf" srcId="{C286AA47-3301-4B2C-9E21-755EA3017BFA}" destId="{431EAD8A-C265-40C4-B9A9-884D67A7F97B}" srcOrd="0" destOrd="0" presId="urn:microsoft.com/office/officeart/2005/8/layout/list1"/>
    <dgm:cxn modelId="{CF9317C3-DC06-4366-B1A1-88828601B744}" type="presParOf" srcId="{C286AA47-3301-4B2C-9E21-755EA3017BFA}" destId="{D07B2AAF-A912-4F15-ACBF-8CF57803567B}" srcOrd="1" destOrd="0" presId="urn:microsoft.com/office/officeart/2005/8/layout/list1"/>
    <dgm:cxn modelId="{66A1BAAA-E55C-4851-AA29-7BC544FE2442}" type="presParOf" srcId="{173B3A72-0D58-4A89-BA10-B620CB553AC6}" destId="{A2E1E57C-54C1-4A76-A3BC-C609943972C6}" srcOrd="17" destOrd="0" presId="urn:microsoft.com/office/officeart/2005/8/layout/list1"/>
    <dgm:cxn modelId="{777ADE53-7F2F-491E-A9B8-632014463A2E}" type="presParOf" srcId="{173B3A72-0D58-4A89-BA10-B620CB553AC6}" destId="{E692C663-6CE6-49DA-BDAA-A2DBA6093748}" srcOrd="18" destOrd="0" presId="urn:microsoft.com/office/officeart/2005/8/layout/list1"/>
    <dgm:cxn modelId="{52D032E0-CA27-4C56-B93A-A966BB9E037B}" type="presParOf" srcId="{173B3A72-0D58-4A89-BA10-B620CB553AC6}" destId="{A3DA9DF8-E496-4771-AC33-E2DCB22D0F37}" srcOrd="19" destOrd="0" presId="urn:microsoft.com/office/officeart/2005/8/layout/list1"/>
    <dgm:cxn modelId="{7D0C9156-9184-4B3F-A921-E29706E81EE9}" type="presParOf" srcId="{173B3A72-0D58-4A89-BA10-B620CB553AC6}" destId="{1860C7D9-29C6-4CEA-8FC1-A42CFCD6AF93}" srcOrd="20" destOrd="0" presId="urn:microsoft.com/office/officeart/2005/8/layout/list1"/>
    <dgm:cxn modelId="{A018D959-B56D-4A99-A2E2-48E97ABB5A95}" type="presParOf" srcId="{1860C7D9-29C6-4CEA-8FC1-A42CFCD6AF93}" destId="{8B7B9F49-372F-4A5C-8901-3F1EE5D41431}" srcOrd="0" destOrd="0" presId="urn:microsoft.com/office/officeart/2005/8/layout/list1"/>
    <dgm:cxn modelId="{9F3E0160-09F1-4930-A1AD-F0D4042451FB}" type="presParOf" srcId="{1860C7D9-29C6-4CEA-8FC1-A42CFCD6AF93}" destId="{236FB5A6-F41C-470C-AD58-60DA605F7D81}" srcOrd="1" destOrd="0" presId="urn:microsoft.com/office/officeart/2005/8/layout/list1"/>
    <dgm:cxn modelId="{4B9A8C9A-AFE6-48CE-A6BD-22016B8FCA39}" type="presParOf" srcId="{173B3A72-0D58-4A89-BA10-B620CB553AC6}" destId="{E83E720A-0D6A-4754-A8B7-EED5E1BE4F31}" srcOrd="21" destOrd="0" presId="urn:microsoft.com/office/officeart/2005/8/layout/list1"/>
    <dgm:cxn modelId="{4CC62012-B59C-4720-8354-B20200DECCB3}" type="presParOf" srcId="{173B3A72-0D58-4A89-BA10-B620CB553AC6}" destId="{E1AB36DE-40E2-4368-8F31-5653B81C1B4A}" srcOrd="22" destOrd="0" presId="urn:microsoft.com/office/officeart/2005/8/layout/list1"/>
    <dgm:cxn modelId="{8F5F2D8A-5483-4D1E-9993-5ED073F10C69}" type="presParOf" srcId="{173B3A72-0D58-4A89-BA10-B620CB553AC6}" destId="{A65F965E-4DBE-425A-BF0B-D838D9AF4890}" srcOrd="23" destOrd="0" presId="urn:microsoft.com/office/officeart/2005/8/layout/list1"/>
    <dgm:cxn modelId="{22D4552A-1756-4E51-9F90-86C709D83F19}" type="presParOf" srcId="{173B3A72-0D58-4A89-BA10-B620CB553AC6}" destId="{13782F14-0D7E-4991-A211-6AF1AC4624D1}" srcOrd="24" destOrd="0" presId="urn:microsoft.com/office/officeart/2005/8/layout/list1"/>
    <dgm:cxn modelId="{1FC7FF5B-9E7B-4EAC-93E2-CA91A3460466}" type="presParOf" srcId="{13782F14-0D7E-4991-A211-6AF1AC4624D1}" destId="{5C1652D2-B399-48FF-99F7-060A5125F17E}" srcOrd="0" destOrd="0" presId="urn:microsoft.com/office/officeart/2005/8/layout/list1"/>
    <dgm:cxn modelId="{FC1D9B0D-191D-4563-9957-E42345B7B397}" type="presParOf" srcId="{13782F14-0D7E-4991-A211-6AF1AC4624D1}" destId="{E92D8E38-5720-440F-9DC6-4097BE5CC865}" srcOrd="1" destOrd="0" presId="urn:microsoft.com/office/officeart/2005/8/layout/list1"/>
    <dgm:cxn modelId="{5F182DDD-EC3B-41C6-A1A4-E288BB540606}" type="presParOf" srcId="{173B3A72-0D58-4A89-BA10-B620CB553AC6}" destId="{6243598C-D13B-448A-98C4-7CCE2678FD83}" srcOrd="25" destOrd="0" presId="urn:microsoft.com/office/officeart/2005/8/layout/list1"/>
    <dgm:cxn modelId="{31199010-6315-48C9-B4B1-D27F50C3A5A3}" type="presParOf" srcId="{173B3A72-0D58-4A89-BA10-B620CB553AC6}" destId="{24AC1CC2-35F6-45C7-81F8-DB86FBBAB0C7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B8DEE2-553F-4670-877D-6399EDA072E1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39461A-4C0D-4381-A37B-A59D4B245ABE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наглядно-действенного и наглядно-образного мышления </a:t>
          </a:r>
        </a:p>
      </dgm:t>
    </dgm:pt>
    <dgm:pt modelId="{C9935E52-5ABF-4864-9974-DCC7117AD8BA}" type="parTrans" cxnId="{C88A5C32-5E19-4284-9CEA-40969C7983CE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2D0CA4-837E-4283-8680-1734586F0868}" type="sibTrans" cxnId="{C88A5C32-5E19-4284-9CEA-40969C7983CE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BAE6A7-E7A7-4A8C-8785-D9DF721359A2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Обучению рассуждать, делать выводы</a:t>
          </a:r>
        </a:p>
      </dgm:t>
    </dgm:pt>
    <dgm:pt modelId="{CEF5CEA8-80D9-4AAF-962B-55B64ADEE9BE}" type="parTrans" cxnId="{89787886-411D-42E3-AD71-CB712A5EA8F7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45749D-F86E-4B1F-AE75-FF1D92FD4670}" type="sibTrans" cxnId="{89787886-411D-42E3-AD71-CB712A5EA8F7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ABBD86-DE19-4D19-A6AC-0430F75F7D1C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познавательных способностей</a:t>
          </a:r>
        </a:p>
      </dgm:t>
    </dgm:pt>
    <dgm:pt modelId="{0B829B35-B5B2-4FCF-B4C8-02353E288834}" type="parTrans" cxnId="{FB8B7DDA-CA87-4B33-BBD9-0AE51F4C315E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809D15-EBF7-42E8-8B69-AF5174197D8F}" type="sibTrans" cxnId="{FB8B7DDA-CA87-4B33-BBD9-0AE51F4C315E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A1BBA4-37D8-47A8-97EA-78A1E9BB10B7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самостоятельности </a:t>
          </a:r>
        </a:p>
      </dgm:t>
    </dgm:pt>
    <dgm:pt modelId="{CB0D946B-CBDD-4981-82C0-10E98ABEE9F4}" type="parTrans" cxnId="{011E987F-4CBB-4DE4-915A-48AA4A091CD4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22B544-B4E6-436E-8CE1-EEA8186A3CC6}" type="sibTrans" cxnId="{011E987F-4CBB-4DE4-915A-48AA4A091CD4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395BB5-8D50-4911-9D9D-91718F993ABD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Обогащению   словарного запаса</a:t>
          </a:r>
        </a:p>
      </dgm:t>
    </dgm:pt>
    <dgm:pt modelId="{5BF97883-D6FF-4F07-B296-54DB00CF3248}" type="parTrans" cxnId="{58BCA5BE-65B1-48D5-95A5-5301CAA65242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AAE961-8EB7-45BE-A18F-FAACFB55A998}" type="sibTrans" cxnId="{58BCA5BE-65B1-48D5-95A5-5301CAA65242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793137-BA23-4D36-A623-AD66E5EF5527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фантазии</a:t>
          </a:r>
        </a:p>
      </dgm:t>
    </dgm:pt>
    <dgm:pt modelId="{EBC44692-EE3B-43FA-A575-6E8DF0B1087F}" type="parTrans" cxnId="{9C0E3B45-25D9-4EE6-B797-8F25D0E6AD21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3B379C-1536-4E2A-A3F4-AC4511311D56}" type="sibTrans" cxnId="{9C0E3B45-25D9-4EE6-B797-8F25D0E6AD21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FD115E-3936-4C6B-95AA-8161CEA644ED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эстетического вкуса </a:t>
          </a:r>
        </a:p>
      </dgm:t>
    </dgm:pt>
    <dgm:pt modelId="{7AAC0ADA-15CE-40AF-907E-91EFF1C1AE42}" type="parTrans" cxnId="{7ED40FB9-FB65-41B6-AC6A-80531FDE5328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F81FA9-76C9-4A5A-9CB7-042876377AB4}" type="sibTrans" cxnId="{7ED40FB9-FB65-41B6-AC6A-80531FDE5328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26D754-8881-44EB-B595-E87D311CED2D}">
      <dgm:prSet phldrT="[Текст]" custT="1"/>
      <dgm:spPr/>
      <dgm:t>
        <a:bodyPr/>
        <a:lstStyle/>
        <a:p>
          <a:r>
            <a: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навыков анализа, синтеза, сопоставления ,сравнения ,обобщения. </a:t>
          </a:r>
        </a:p>
      </dgm:t>
    </dgm:pt>
    <dgm:pt modelId="{58CA6A2E-0620-46E7-BBDB-B3C6C1B51FAC}" type="parTrans" cxnId="{5164A0EA-151C-4C09-BF8C-689CE6826556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8CD972-71F0-4402-B826-C5FAD9C79E2C}" type="sibTrans" cxnId="{5164A0EA-151C-4C09-BF8C-689CE6826556}">
      <dgm:prSet/>
      <dgm:spPr/>
      <dgm:t>
        <a:bodyPr/>
        <a:lstStyle/>
        <a:p>
          <a:endParaRPr lang="ru-RU" sz="2400" b="1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B3BFB2-6E7A-4596-BDC6-35A0260F0477}" type="pres">
      <dgm:prSet presAssocID="{10B8DEE2-553F-4670-877D-6399EDA072E1}" presName="linear" presStyleCnt="0">
        <dgm:presLayoutVars>
          <dgm:animLvl val="lvl"/>
          <dgm:resizeHandles val="exact"/>
        </dgm:presLayoutVars>
      </dgm:prSet>
      <dgm:spPr/>
    </dgm:pt>
    <dgm:pt modelId="{6E022976-9C3A-4CE5-85C6-2CB7CCEE601F}" type="pres">
      <dgm:prSet presAssocID="{7839461A-4C0D-4381-A37B-A59D4B245ABE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1690D24B-540D-48CE-9E0C-9C504DB0A6BB}" type="pres">
      <dgm:prSet presAssocID="{1C2D0CA4-837E-4283-8680-1734586F0868}" presName="spacer" presStyleCnt="0"/>
      <dgm:spPr/>
    </dgm:pt>
    <dgm:pt modelId="{389910F2-F7C6-46D6-9BB9-71828B3B8610}" type="pres">
      <dgm:prSet presAssocID="{DFBAE6A7-E7A7-4A8C-8785-D9DF721359A2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66AE36B3-E066-4DB5-9267-7C8FC4156EF3}" type="pres">
      <dgm:prSet presAssocID="{8C45749D-F86E-4B1F-AE75-FF1D92FD4670}" presName="spacer" presStyleCnt="0"/>
      <dgm:spPr/>
    </dgm:pt>
    <dgm:pt modelId="{260AB138-BDB1-4A1C-ABE2-1AA46FBF3661}" type="pres">
      <dgm:prSet presAssocID="{D6ABBD86-DE19-4D19-A6AC-0430F75F7D1C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ECB94875-5A35-4524-862C-00B70F0C0C49}" type="pres">
      <dgm:prSet presAssocID="{C3809D15-EBF7-42E8-8B69-AF5174197D8F}" presName="spacer" presStyleCnt="0"/>
      <dgm:spPr/>
    </dgm:pt>
    <dgm:pt modelId="{B9F421F4-ABD7-438A-AB6B-FA9DAAF88AD2}" type="pres">
      <dgm:prSet presAssocID="{75A1BBA4-37D8-47A8-97EA-78A1E9BB10B7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BFC80392-8D94-4E5F-AFCA-B548069B54DF}" type="pres">
      <dgm:prSet presAssocID="{7822B544-B4E6-436E-8CE1-EEA8186A3CC6}" presName="spacer" presStyleCnt="0"/>
      <dgm:spPr/>
    </dgm:pt>
    <dgm:pt modelId="{4CE921A2-5677-4B1F-908E-0B6B4FE67875}" type="pres">
      <dgm:prSet presAssocID="{3B395BB5-8D50-4911-9D9D-91718F993ABD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31032A3D-272B-4857-BA52-16E9C10C845E}" type="pres">
      <dgm:prSet presAssocID="{CFAAE961-8EB7-45BE-A18F-FAACFB55A998}" presName="spacer" presStyleCnt="0"/>
      <dgm:spPr/>
    </dgm:pt>
    <dgm:pt modelId="{FCB7E718-C039-4EFD-BE60-963337681E5F}" type="pres">
      <dgm:prSet presAssocID="{3D793137-BA23-4D36-A623-AD66E5EF5527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D4A54675-EED7-4AF8-8D3D-BBA1C99DD80E}" type="pres">
      <dgm:prSet presAssocID="{9C3B379C-1536-4E2A-A3F4-AC4511311D56}" presName="spacer" presStyleCnt="0"/>
      <dgm:spPr/>
    </dgm:pt>
    <dgm:pt modelId="{C8B29BA5-F537-48DF-8AED-46876AC15D9A}" type="pres">
      <dgm:prSet presAssocID="{F5FD115E-3936-4C6B-95AA-8161CEA644ED}" presName="parentText" presStyleLbl="node1" presStyleIdx="6" presStyleCnt="8" custLinFactY="-5213" custLinFactNeighborX="154" custLinFactNeighborY="-100000">
        <dgm:presLayoutVars>
          <dgm:chMax val="0"/>
          <dgm:bulletEnabled val="1"/>
        </dgm:presLayoutVars>
      </dgm:prSet>
      <dgm:spPr/>
    </dgm:pt>
    <dgm:pt modelId="{C94C802D-7008-40E2-889C-7FF04E63E521}" type="pres">
      <dgm:prSet presAssocID="{79F81FA9-76C9-4A5A-9CB7-042876377AB4}" presName="spacer" presStyleCnt="0"/>
      <dgm:spPr/>
    </dgm:pt>
    <dgm:pt modelId="{9E9F7C68-82B6-4CF9-8E7D-ECEF25EBA8A5}" type="pres">
      <dgm:prSet presAssocID="{4B26D754-8881-44EB-B595-E87D311CED2D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71AA700B-4B6F-42BB-B857-BFA1EB9EB6D8}" type="presOf" srcId="{D6ABBD86-DE19-4D19-A6AC-0430F75F7D1C}" destId="{260AB138-BDB1-4A1C-ABE2-1AA46FBF3661}" srcOrd="0" destOrd="0" presId="urn:microsoft.com/office/officeart/2005/8/layout/vList2"/>
    <dgm:cxn modelId="{8DCB1315-1685-4AC2-929A-06A880907CE6}" type="presOf" srcId="{4B26D754-8881-44EB-B595-E87D311CED2D}" destId="{9E9F7C68-82B6-4CF9-8E7D-ECEF25EBA8A5}" srcOrd="0" destOrd="0" presId="urn:microsoft.com/office/officeart/2005/8/layout/vList2"/>
    <dgm:cxn modelId="{2532C229-8823-4E37-B27A-13D43FEAB101}" type="presOf" srcId="{7839461A-4C0D-4381-A37B-A59D4B245ABE}" destId="{6E022976-9C3A-4CE5-85C6-2CB7CCEE601F}" srcOrd="0" destOrd="0" presId="urn:microsoft.com/office/officeart/2005/8/layout/vList2"/>
    <dgm:cxn modelId="{C88A5C32-5E19-4284-9CEA-40969C7983CE}" srcId="{10B8DEE2-553F-4670-877D-6399EDA072E1}" destId="{7839461A-4C0D-4381-A37B-A59D4B245ABE}" srcOrd="0" destOrd="0" parTransId="{C9935E52-5ABF-4864-9974-DCC7117AD8BA}" sibTransId="{1C2D0CA4-837E-4283-8680-1734586F0868}"/>
    <dgm:cxn modelId="{9C0E3B45-25D9-4EE6-B797-8F25D0E6AD21}" srcId="{10B8DEE2-553F-4670-877D-6399EDA072E1}" destId="{3D793137-BA23-4D36-A623-AD66E5EF5527}" srcOrd="5" destOrd="0" parTransId="{EBC44692-EE3B-43FA-A575-6E8DF0B1087F}" sibTransId="{9C3B379C-1536-4E2A-A3F4-AC4511311D56}"/>
    <dgm:cxn modelId="{0C425365-F89C-4093-8D9C-4D1D90162CFC}" type="presOf" srcId="{3B395BB5-8D50-4911-9D9D-91718F993ABD}" destId="{4CE921A2-5677-4B1F-908E-0B6B4FE67875}" srcOrd="0" destOrd="0" presId="urn:microsoft.com/office/officeart/2005/8/layout/vList2"/>
    <dgm:cxn modelId="{12414648-AE58-4422-946C-F687D25719B1}" type="presOf" srcId="{F5FD115E-3936-4C6B-95AA-8161CEA644ED}" destId="{C8B29BA5-F537-48DF-8AED-46876AC15D9A}" srcOrd="0" destOrd="0" presId="urn:microsoft.com/office/officeart/2005/8/layout/vList2"/>
    <dgm:cxn modelId="{011E987F-4CBB-4DE4-915A-48AA4A091CD4}" srcId="{10B8DEE2-553F-4670-877D-6399EDA072E1}" destId="{75A1BBA4-37D8-47A8-97EA-78A1E9BB10B7}" srcOrd="3" destOrd="0" parTransId="{CB0D946B-CBDD-4981-82C0-10E98ABEE9F4}" sibTransId="{7822B544-B4E6-436E-8CE1-EEA8186A3CC6}"/>
    <dgm:cxn modelId="{89787886-411D-42E3-AD71-CB712A5EA8F7}" srcId="{10B8DEE2-553F-4670-877D-6399EDA072E1}" destId="{DFBAE6A7-E7A7-4A8C-8785-D9DF721359A2}" srcOrd="1" destOrd="0" parTransId="{CEF5CEA8-80D9-4AAF-962B-55B64ADEE9BE}" sibTransId="{8C45749D-F86E-4B1F-AE75-FF1D92FD4670}"/>
    <dgm:cxn modelId="{F1352697-7503-417A-8B2A-4FDBA26DDFD4}" type="presOf" srcId="{DFBAE6A7-E7A7-4A8C-8785-D9DF721359A2}" destId="{389910F2-F7C6-46D6-9BB9-71828B3B8610}" srcOrd="0" destOrd="0" presId="urn:microsoft.com/office/officeart/2005/8/layout/vList2"/>
    <dgm:cxn modelId="{7ED40FB9-FB65-41B6-AC6A-80531FDE5328}" srcId="{10B8DEE2-553F-4670-877D-6399EDA072E1}" destId="{F5FD115E-3936-4C6B-95AA-8161CEA644ED}" srcOrd="6" destOrd="0" parTransId="{7AAC0ADA-15CE-40AF-907E-91EFF1C1AE42}" sibTransId="{79F81FA9-76C9-4A5A-9CB7-042876377AB4}"/>
    <dgm:cxn modelId="{58BCA5BE-65B1-48D5-95A5-5301CAA65242}" srcId="{10B8DEE2-553F-4670-877D-6399EDA072E1}" destId="{3B395BB5-8D50-4911-9D9D-91718F993ABD}" srcOrd="4" destOrd="0" parTransId="{5BF97883-D6FF-4F07-B296-54DB00CF3248}" sibTransId="{CFAAE961-8EB7-45BE-A18F-FAACFB55A998}"/>
    <dgm:cxn modelId="{6CCEEBD7-F8F1-431D-8BF2-49D3A1131A58}" type="presOf" srcId="{10B8DEE2-553F-4670-877D-6399EDA072E1}" destId="{66B3BFB2-6E7A-4596-BDC6-35A0260F0477}" srcOrd="0" destOrd="0" presId="urn:microsoft.com/office/officeart/2005/8/layout/vList2"/>
    <dgm:cxn modelId="{34FAF5D8-30CC-4450-A93F-C03BB1ED9E7E}" type="presOf" srcId="{75A1BBA4-37D8-47A8-97EA-78A1E9BB10B7}" destId="{B9F421F4-ABD7-438A-AB6B-FA9DAAF88AD2}" srcOrd="0" destOrd="0" presId="urn:microsoft.com/office/officeart/2005/8/layout/vList2"/>
    <dgm:cxn modelId="{FB8B7DDA-CA87-4B33-BBD9-0AE51F4C315E}" srcId="{10B8DEE2-553F-4670-877D-6399EDA072E1}" destId="{D6ABBD86-DE19-4D19-A6AC-0430F75F7D1C}" srcOrd="2" destOrd="0" parTransId="{0B829B35-B5B2-4FCF-B4C8-02353E288834}" sibTransId="{C3809D15-EBF7-42E8-8B69-AF5174197D8F}"/>
    <dgm:cxn modelId="{5164A0EA-151C-4C09-BF8C-689CE6826556}" srcId="{10B8DEE2-553F-4670-877D-6399EDA072E1}" destId="{4B26D754-8881-44EB-B595-E87D311CED2D}" srcOrd="7" destOrd="0" parTransId="{58CA6A2E-0620-46E7-BBDB-B3C6C1B51FAC}" sibTransId="{378CD972-71F0-4402-B826-C5FAD9C79E2C}"/>
    <dgm:cxn modelId="{464C71FA-BAFC-415C-B454-4FFBA47E5867}" type="presOf" srcId="{3D793137-BA23-4D36-A623-AD66E5EF5527}" destId="{FCB7E718-C039-4EFD-BE60-963337681E5F}" srcOrd="0" destOrd="0" presId="urn:microsoft.com/office/officeart/2005/8/layout/vList2"/>
    <dgm:cxn modelId="{AA66DBFA-BC1E-4EBE-96FA-944F1F76051B}" type="presParOf" srcId="{66B3BFB2-6E7A-4596-BDC6-35A0260F0477}" destId="{6E022976-9C3A-4CE5-85C6-2CB7CCEE601F}" srcOrd="0" destOrd="0" presId="urn:microsoft.com/office/officeart/2005/8/layout/vList2"/>
    <dgm:cxn modelId="{F80207FF-D9BE-4708-BF2C-069D63607E3E}" type="presParOf" srcId="{66B3BFB2-6E7A-4596-BDC6-35A0260F0477}" destId="{1690D24B-540D-48CE-9E0C-9C504DB0A6BB}" srcOrd="1" destOrd="0" presId="urn:microsoft.com/office/officeart/2005/8/layout/vList2"/>
    <dgm:cxn modelId="{8C56CB3D-E93B-42FE-A584-6188B7766F2B}" type="presParOf" srcId="{66B3BFB2-6E7A-4596-BDC6-35A0260F0477}" destId="{389910F2-F7C6-46D6-9BB9-71828B3B8610}" srcOrd="2" destOrd="0" presId="urn:microsoft.com/office/officeart/2005/8/layout/vList2"/>
    <dgm:cxn modelId="{186AE7D2-EA8F-4FFD-B3C9-E6E864753793}" type="presParOf" srcId="{66B3BFB2-6E7A-4596-BDC6-35A0260F0477}" destId="{66AE36B3-E066-4DB5-9267-7C8FC4156EF3}" srcOrd="3" destOrd="0" presId="urn:microsoft.com/office/officeart/2005/8/layout/vList2"/>
    <dgm:cxn modelId="{C6265357-616C-4070-963B-362FFC365C8D}" type="presParOf" srcId="{66B3BFB2-6E7A-4596-BDC6-35A0260F0477}" destId="{260AB138-BDB1-4A1C-ABE2-1AA46FBF3661}" srcOrd="4" destOrd="0" presId="urn:microsoft.com/office/officeart/2005/8/layout/vList2"/>
    <dgm:cxn modelId="{4987DEE8-E597-42F8-85C0-28F8FFEFFE1C}" type="presParOf" srcId="{66B3BFB2-6E7A-4596-BDC6-35A0260F0477}" destId="{ECB94875-5A35-4524-862C-00B70F0C0C49}" srcOrd="5" destOrd="0" presId="urn:microsoft.com/office/officeart/2005/8/layout/vList2"/>
    <dgm:cxn modelId="{D7D5BA29-5C36-49C5-B2F0-75C2C12AAFE6}" type="presParOf" srcId="{66B3BFB2-6E7A-4596-BDC6-35A0260F0477}" destId="{B9F421F4-ABD7-438A-AB6B-FA9DAAF88AD2}" srcOrd="6" destOrd="0" presId="urn:microsoft.com/office/officeart/2005/8/layout/vList2"/>
    <dgm:cxn modelId="{6BDC85AF-FA28-44E5-AABD-AC17C839D820}" type="presParOf" srcId="{66B3BFB2-6E7A-4596-BDC6-35A0260F0477}" destId="{BFC80392-8D94-4E5F-AFCA-B548069B54DF}" srcOrd="7" destOrd="0" presId="urn:microsoft.com/office/officeart/2005/8/layout/vList2"/>
    <dgm:cxn modelId="{026883C4-A84C-4F68-A3EB-01A7DB41AFC9}" type="presParOf" srcId="{66B3BFB2-6E7A-4596-BDC6-35A0260F0477}" destId="{4CE921A2-5677-4B1F-908E-0B6B4FE67875}" srcOrd="8" destOrd="0" presId="urn:microsoft.com/office/officeart/2005/8/layout/vList2"/>
    <dgm:cxn modelId="{4BC9CA7B-34F7-4340-BE92-80EF109E0AD8}" type="presParOf" srcId="{66B3BFB2-6E7A-4596-BDC6-35A0260F0477}" destId="{31032A3D-272B-4857-BA52-16E9C10C845E}" srcOrd="9" destOrd="0" presId="urn:microsoft.com/office/officeart/2005/8/layout/vList2"/>
    <dgm:cxn modelId="{0E7DBFB7-165E-48EF-AEF4-8D00B38914F5}" type="presParOf" srcId="{66B3BFB2-6E7A-4596-BDC6-35A0260F0477}" destId="{FCB7E718-C039-4EFD-BE60-963337681E5F}" srcOrd="10" destOrd="0" presId="urn:microsoft.com/office/officeart/2005/8/layout/vList2"/>
    <dgm:cxn modelId="{F17EE9D0-025F-44E7-BC4E-928DB0FD07C7}" type="presParOf" srcId="{66B3BFB2-6E7A-4596-BDC6-35A0260F0477}" destId="{D4A54675-EED7-4AF8-8D3D-BBA1C99DD80E}" srcOrd="11" destOrd="0" presId="urn:microsoft.com/office/officeart/2005/8/layout/vList2"/>
    <dgm:cxn modelId="{4B1D9D68-04DF-4B72-B3B7-476E40D5E0A6}" type="presParOf" srcId="{66B3BFB2-6E7A-4596-BDC6-35A0260F0477}" destId="{C8B29BA5-F537-48DF-8AED-46876AC15D9A}" srcOrd="12" destOrd="0" presId="urn:microsoft.com/office/officeart/2005/8/layout/vList2"/>
    <dgm:cxn modelId="{C47C12C1-2132-4E97-A608-7BBBB8C4BFE2}" type="presParOf" srcId="{66B3BFB2-6E7A-4596-BDC6-35A0260F0477}" destId="{C94C802D-7008-40E2-889C-7FF04E63E521}" srcOrd="13" destOrd="0" presId="urn:microsoft.com/office/officeart/2005/8/layout/vList2"/>
    <dgm:cxn modelId="{9A6D8765-12F1-48E2-886B-4AC01460B736}" type="presParOf" srcId="{66B3BFB2-6E7A-4596-BDC6-35A0260F0477}" destId="{9E9F7C68-82B6-4CF9-8E7D-ECEF25EBA8A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ABD7E-7DE2-4979-8FC1-B890EED574C3}">
      <dsp:nvSpPr>
        <dsp:cNvPr id="0" name=""/>
        <dsp:cNvSpPr/>
      </dsp:nvSpPr>
      <dsp:spPr>
        <a:xfrm>
          <a:off x="6026150" y="2183232"/>
          <a:ext cx="4680024" cy="501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642"/>
              </a:lnTo>
              <a:lnTo>
                <a:pt x="4680024" y="250642"/>
              </a:lnTo>
              <a:lnTo>
                <a:pt x="4680024" y="501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BE200D-D751-4A69-B031-1B1257C68115}">
      <dsp:nvSpPr>
        <dsp:cNvPr id="0" name=""/>
        <dsp:cNvSpPr/>
      </dsp:nvSpPr>
      <dsp:spPr>
        <a:xfrm>
          <a:off x="6026150" y="2183232"/>
          <a:ext cx="1297991" cy="501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642"/>
              </a:lnTo>
              <a:lnTo>
                <a:pt x="1297991" y="250642"/>
              </a:lnTo>
              <a:lnTo>
                <a:pt x="1297991" y="501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0526F-489D-4B73-8FE8-6BC2476F39E8}">
      <dsp:nvSpPr>
        <dsp:cNvPr id="0" name=""/>
        <dsp:cNvSpPr/>
      </dsp:nvSpPr>
      <dsp:spPr>
        <a:xfrm>
          <a:off x="4088292" y="2183232"/>
          <a:ext cx="1937857" cy="501284"/>
        </a:xfrm>
        <a:custGeom>
          <a:avLst/>
          <a:gdLst/>
          <a:ahLst/>
          <a:cxnLst/>
          <a:rect l="0" t="0" r="0" b="0"/>
          <a:pathLst>
            <a:path>
              <a:moveTo>
                <a:pt x="1937857" y="0"/>
              </a:moveTo>
              <a:lnTo>
                <a:pt x="1937857" y="250642"/>
              </a:lnTo>
              <a:lnTo>
                <a:pt x="0" y="250642"/>
              </a:lnTo>
              <a:lnTo>
                <a:pt x="0" y="501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6665A3-F6BC-4D04-B1B5-3193B4BEA78B}">
      <dsp:nvSpPr>
        <dsp:cNvPr id="0" name=""/>
        <dsp:cNvSpPr/>
      </dsp:nvSpPr>
      <dsp:spPr>
        <a:xfrm>
          <a:off x="1199941" y="2183232"/>
          <a:ext cx="4826208" cy="501284"/>
        </a:xfrm>
        <a:custGeom>
          <a:avLst/>
          <a:gdLst/>
          <a:ahLst/>
          <a:cxnLst/>
          <a:rect l="0" t="0" r="0" b="0"/>
          <a:pathLst>
            <a:path>
              <a:moveTo>
                <a:pt x="4826208" y="0"/>
              </a:moveTo>
              <a:lnTo>
                <a:pt x="4826208" y="250642"/>
              </a:lnTo>
              <a:lnTo>
                <a:pt x="0" y="250642"/>
              </a:lnTo>
              <a:lnTo>
                <a:pt x="0" y="501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46F269-B460-46B0-BE50-6D2EA56C7904}">
      <dsp:nvSpPr>
        <dsp:cNvPr id="0" name=""/>
        <dsp:cNvSpPr/>
      </dsp:nvSpPr>
      <dsp:spPr>
        <a:xfrm>
          <a:off x="2951571" y="989698"/>
          <a:ext cx="6149157" cy="1193533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 err="1">
              <a:solidFill>
                <a:srgbClr val="002060"/>
              </a:solidFill>
            </a:rPr>
            <a:t>Изодеятельность</a:t>
          </a:r>
          <a:r>
            <a:rPr lang="ru-RU" sz="4000" b="1" kern="1200" dirty="0">
              <a:solidFill>
                <a:srgbClr val="002060"/>
              </a:solidFill>
            </a:rPr>
            <a:t> </a:t>
          </a:r>
        </a:p>
      </dsp:txBody>
      <dsp:txXfrm>
        <a:off x="2951571" y="989698"/>
        <a:ext cx="6149157" cy="1193533"/>
      </dsp:txXfrm>
    </dsp:sp>
    <dsp:sp modelId="{6244DE86-A2FC-4564-9A51-AD039E9F3E2E}">
      <dsp:nvSpPr>
        <dsp:cNvPr id="0" name=""/>
        <dsp:cNvSpPr/>
      </dsp:nvSpPr>
      <dsp:spPr>
        <a:xfrm>
          <a:off x="6407" y="2684516"/>
          <a:ext cx="2387067" cy="1696667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Развитие творческих способностей</a:t>
          </a:r>
        </a:p>
      </dsp:txBody>
      <dsp:txXfrm>
        <a:off x="6407" y="2684516"/>
        <a:ext cx="2387067" cy="1696667"/>
      </dsp:txXfrm>
    </dsp:sp>
    <dsp:sp modelId="{3EBD8E57-C2EA-4928-8495-712524544AA4}">
      <dsp:nvSpPr>
        <dsp:cNvPr id="0" name=""/>
        <dsp:cNvSpPr/>
      </dsp:nvSpPr>
      <dsp:spPr>
        <a:xfrm>
          <a:off x="2894759" y="2684516"/>
          <a:ext cx="2387067" cy="1697885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Развитие воображения</a:t>
          </a:r>
        </a:p>
      </dsp:txBody>
      <dsp:txXfrm>
        <a:off x="2894759" y="2684516"/>
        <a:ext cx="2387067" cy="1697885"/>
      </dsp:txXfrm>
    </dsp:sp>
    <dsp:sp modelId="{BF2C22DD-3CC7-432E-ACE4-97CBD5188777}">
      <dsp:nvSpPr>
        <dsp:cNvPr id="0" name=""/>
        <dsp:cNvSpPr/>
      </dsp:nvSpPr>
      <dsp:spPr>
        <a:xfrm>
          <a:off x="5783110" y="2684516"/>
          <a:ext cx="3082062" cy="1648305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Развитие наблюдательности</a:t>
          </a:r>
        </a:p>
      </dsp:txBody>
      <dsp:txXfrm>
        <a:off x="5783110" y="2684516"/>
        <a:ext cx="3082062" cy="1648305"/>
      </dsp:txXfrm>
    </dsp:sp>
    <dsp:sp modelId="{D8CF454C-C879-4056-B092-911C0692D51A}">
      <dsp:nvSpPr>
        <dsp:cNvPr id="0" name=""/>
        <dsp:cNvSpPr/>
      </dsp:nvSpPr>
      <dsp:spPr>
        <a:xfrm>
          <a:off x="9366457" y="2684516"/>
          <a:ext cx="2679435" cy="1573316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</a:rPr>
            <a:t>Развитие художественного мышления и памяти</a:t>
          </a:r>
        </a:p>
      </dsp:txBody>
      <dsp:txXfrm>
        <a:off x="9366457" y="2684516"/>
        <a:ext cx="2679435" cy="1573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B8F9F-FD44-4FC9-B73A-134A5A9013E3}">
      <dsp:nvSpPr>
        <dsp:cNvPr id="0" name=""/>
        <dsp:cNvSpPr/>
      </dsp:nvSpPr>
      <dsp:spPr>
        <a:xfrm>
          <a:off x="0" y="296500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C04799-1BE7-486D-9000-58C0B852D9A0}">
      <dsp:nvSpPr>
        <dsp:cNvPr id="0" name=""/>
        <dsp:cNvSpPr/>
      </dsp:nvSpPr>
      <dsp:spPr>
        <a:xfrm>
          <a:off x="577989" y="45580"/>
          <a:ext cx="993476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снятию детских страхов интеллектуальному развитию ребенка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487" y="70078"/>
        <a:ext cx="9885771" cy="452844"/>
      </dsp:txXfrm>
    </dsp:sp>
    <dsp:sp modelId="{4BFC1EA7-1B10-4AA2-89FA-A2B09B17E8D5}">
      <dsp:nvSpPr>
        <dsp:cNvPr id="0" name=""/>
        <dsp:cNvSpPr/>
      </dsp:nvSpPr>
      <dsp:spPr>
        <a:xfrm>
          <a:off x="0" y="1067620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BA720F-D176-4963-B525-EBDBB8ACEE04}">
      <dsp:nvSpPr>
        <dsp:cNvPr id="0" name=""/>
        <dsp:cNvSpPr/>
      </dsp:nvSpPr>
      <dsp:spPr>
        <a:xfrm>
          <a:off x="577989" y="816700"/>
          <a:ext cx="957621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коррекции психических процессов и личностной сферы дошкольников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487" y="841198"/>
        <a:ext cx="9527221" cy="452844"/>
      </dsp:txXfrm>
    </dsp:sp>
    <dsp:sp modelId="{D78A2231-531E-4839-AF69-6BA776C018FE}">
      <dsp:nvSpPr>
        <dsp:cNvPr id="0" name=""/>
        <dsp:cNvSpPr/>
      </dsp:nvSpPr>
      <dsp:spPr>
        <a:xfrm>
          <a:off x="0" y="1838740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A05D2E-02AC-47C9-B78B-8D5DF0A6E5C3}">
      <dsp:nvSpPr>
        <dsp:cNvPr id="0" name=""/>
        <dsp:cNvSpPr/>
      </dsp:nvSpPr>
      <dsp:spPr>
        <a:xfrm>
          <a:off x="577989" y="1587820"/>
          <a:ext cx="9375944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уверенности в своих силах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487" y="1612318"/>
        <a:ext cx="9326948" cy="452844"/>
      </dsp:txXfrm>
    </dsp:sp>
    <dsp:sp modelId="{4E919F6A-D25A-4361-8A73-F927D1BDEB59}">
      <dsp:nvSpPr>
        <dsp:cNvPr id="0" name=""/>
        <dsp:cNvSpPr/>
      </dsp:nvSpPr>
      <dsp:spPr>
        <a:xfrm>
          <a:off x="0" y="2609860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9217A3-CBE7-47B2-8607-582DE9997F9E}">
      <dsp:nvSpPr>
        <dsp:cNvPr id="0" name=""/>
        <dsp:cNvSpPr/>
      </dsp:nvSpPr>
      <dsp:spPr>
        <a:xfrm>
          <a:off x="577989" y="2358940"/>
          <a:ext cx="8803041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пространственное мышление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487" y="2383438"/>
        <a:ext cx="8754045" cy="452844"/>
      </dsp:txXfrm>
    </dsp:sp>
    <dsp:sp modelId="{E692C663-6CE6-49DA-BDAA-A2DBA6093748}">
      <dsp:nvSpPr>
        <dsp:cNvPr id="0" name=""/>
        <dsp:cNvSpPr/>
      </dsp:nvSpPr>
      <dsp:spPr>
        <a:xfrm>
          <a:off x="0" y="3571779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7B2AAF-A912-4F15-ACBF-8CF57803567B}">
      <dsp:nvSpPr>
        <dsp:cNvPr id="0" name=""/>
        <dsp:cNvSpPr/>
      </dsp:nvSpPr>
      <dsp:spPr>
        <a:xfrm>
          <a:off x="577989" y="3130060"/>
          <a:ext cx="8501539" cy="692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 выражать свой замысел,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самостоятельно выбирать материалы и технику изображения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1801" y="3163872"/>
        <a:ext cx="8433915" cy="625015"/>
      </dsp:txXfrm>
    </dsp:sp>
    <dsp:sp modelId="{E1AB36DE-40E2-4368-8F31-5653B81C1B4A}">
      <dsp:nvSpPr>
        <dsp:cNvPr id="0" name=""/>
        <dsp:cNvSpPr/>
      </dsp:nvSpPr>
      <dsp:spPr>
        <a:xfrm>
          <a:off x="0" y="4342899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6FB5A6-F41C-470C-AD58-60DA605F7D81}">
      <dsp:nvSpPr>
        <dsp:cNvPr id="0" name=""/>
        <dsp:cNvSpPr/>
      </dsp:nvSpPr>
      <dsp:spPr>
        <a:xfrm>
          <a:off x="577989" y="4091979"/>
          <a:ext cx="8168074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мелкую моторику рук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487" y="4116477"/>
        <a:ext cx="8119078" cy="452844"/>
      </dsp:txXfrm>
    </dsp:sp>
    <dsp:sp modelId="{24AC1CC2-35F6-45C7-81F8-DB86FBBAB0C7}">
      <dsp:nvSpPr>
        <dsp:cNvPr id="0" name=""/>
        <dsp:cNvSpPr/>
      </dsp:nvSpPr>
      <dsp:spPr>
        <a:xfrm>
          <a:off x="0" y="5114019"/>
          <a:ext cx="1155978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2D8E38-5720-440F-9DC6-4097BE5CC865}">
      <dsp:nvSpPr>
        <dsp:cNvPr id="0" name=""/>
        <dsp:cNvSpPr/>
      </dsp:nvSpPr>
      <dsp:spPr>
        <a:xfrm>
          <a:off x="577989" y="4863099"/>
          <a:ext cx="8461727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53" tIns="0" rIns="3058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развитию творческие способности, воображение и полет фантазии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2487" y="4887597"/>
        <a:ext cx="8412731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22976-9C3A-4CE5-85C6-2CB7CCEE601F}">
      <dsp:nvSpPr>
        <dsp:cNvPr id="0" name=""/>
        <dsp:cNvSpPr/>
      </dsp:nvSpPr>
      <dsp:spPr>
        <a:xfrm>
          <a:off x="0" y="31509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наглядно-действенного и наглядно-образного мышления </a:t>
          </a:r>
        </a:p>
      </dsp:txBody>
      <dsp:txXfrm>
        <a:off x="28329" y="59838"/>
        <a:ext cx="11411442" cy="523662"/>
      </dsp:txXfrm>
    </dsp:sp>
    <dsp:sp modelId="{389910F2-F7C6-46D6-9BB9-71828B3B8610}">
      <dsp:nvSpPr>
        <dsp:cNvPr id="0" name=""/>
        <dsp:cNvSpPr/>
      </dsp:nvSpPr>
      <dsp:spPr>
        <a:xfrm>
          <a:off x="0" y="701109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Обучению рассуждать, делать выводы</a:t>
          </a:r>
        </a:p>
      </dsp:txBody>
      <dsp:txXfrm>
        <a:off x="28329" y="729438"/>
        <a:ext cx="11411442" cy="523662"/>
      </dsp:txXfrm>
    </dsp:sp>
    <dsp:sp modelId="{260AB138-BDB1-4A1C-ABE2-1AA46FBF3661}">
      <dsp:nvSpPr>
        <dsp:cNvPr id="0" name=""/>
        <dsp:cNvSpPr/>
      </dsp:nvSpPr>
      <dsp:spPr>
        <a:xfrm>
          <a:off x="0" y="1370709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познавательных способностей</a:t>
          </a:r>
        </a:p>
      </dsp:txBody>
      <dsp:txXfrm>
        <a:off x="28329" y="1399038"/>
        <a:ext cx="11411442" cy="523662"/>
      </dsp:txXfrm>
    </dsp:sp>
    <dsp:sp modelId="{B9F421F4-ABD7-438A-AB6B-FA9DAAF88AD2}">
      <dsp:nvSpPr>
        <dsp:cNvPr id="0" name=""/>
        <dsp:cNvSpPr/>
      </dsp:nvSpPr>
      <dsp:spPr>
        <a:xfrm>
          <a:off x="0" y="2040309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самостоятельности </a:t>
          </a:r>
        </a:p>
      </dsp:txBody>
      <dsp:txXfrm>
        <a:off x="28329" y="2068638"/>
        <a:ext cx="11411442" cy="523662"/>
      </dsp:txXfrm>
    </dsp:sp>
    <dsp:sp modelId="{4CE921A2-5677-4B1F-908E-0B6B4FE67875}">
      <dsp:nvSpPr>
        <dsp:cNvPr id="0" name=""/>
        <dsp:cNvSpPr/>
      </dsp:nvSpPr>
      <dsp:spPr>
        <a:xfrm>
          <a:off x="0" y="2709910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Обогащению   словарного запаса</a:t>
          </a:r>
        </a:p>
      </dsp:txBody>
      <dsp:txXfrm>
        <a:off x="28329" y="2738239"/>
        <a:ext cx="11411442" cy="523662"/>
      </dsp:txXfrm>
    </dsp:sp>
    <dsp:sp modelId="{FCB7E718-C039-4EFD-BE60-963337681E5F}">
      <dsp:nvSpPr>
        <dsp:cNvPr id="0" name=""/>
        <dsp:cNvSpPr/>
      </dsp:nvSpPr>
      <dsp:spPr>
        <a:xfrm>
          <a:off x="0" y="3379510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фантазии</a:t>
          </a:r>
        </a:p>
      </dsp:txBody>
      <dsp:txXfrm>
        <a:off x="28329" y="3407839"/>
        <a:ext cx="11411442" cy="523662"/>
      </dsp:txXfrm>
    </dsp:sp>
    <dsp:sp modelId="{C8B29BA5-F537-48DF-8AED-46876AC15D9A}">
      <dsp:nvSpPr>
        <dsp:cNvPr id="0" name=""/>
        <dsp:cNvSpPr/>
      </dsp:nvSpPr>
      <dsp:spPr>
        <a:xfrm>
          <a:off x="0" y="3929577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эстетического вкуса </a:t>
          </a:r>
        </a:p>
      </dsp:txBody>
      <dsp:txXfrm>
        <a:off x="28329" y="3957906"/>
        <a:ext cx="11411442" cy="523662"/>
      </dsp:txXfrm>
    </dsp:sp>
    <dsp:sp modelId="{9E9F7C68-82B6-4CF9-8E7D-ECEF25EBA8A5}">
      <dsp:nvSpPr>
        <dsp:cNvPr id="0" name=""/>
        <dsp:cNvSpPr/>
      </dsp:nvSpPr>
      <dsp:spPr>
        <a:xfrm>
          <a:off x="0" y="4718710"/>
          <a:ext cx="11468100" cy="58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Развитию навыков анализа, синтеза, сопоставления ,сравнения ,обобщения. </a:t>
          </a:r>
        </a:p>
      </dsp:txBody>
      <dsp:txXfrm>
        <a:off x="28329" y="4747039"/>
        <a:ext cx="11411442" cy="523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94471-EB47-453F-A3FE-601A1F7768D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A5A14-900A-4D5A-B4A0-4E9A09335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0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A5A14-900A-4D5A-B4A0-4E9A093358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91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A5A14-900A-4D5A-B4A0-4E9A0933587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98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blackWhite">
          <a:xfrm>
            <a:off x="27517" y="12701"/>
            <a:ext cx="1186180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1511301"/>
            <a:ext cx="85344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5867" y="4051301"/>
            <a:ext cx="8043333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60354" y="234951"/>
            <a:ext cx="5050367" cy="1778000"/>
            <a:chOff x="123" y="148"/>
            <a:chExt cx="2386" cy="1120"/>
          </a:xfrm>
        </p:grpSpPr>
        <p:sp>
          <p:nvSpPr>
            <p:cNvPr id="53257" name="Freeform 9"/>
            <p:cNvSpPr>
              <a:spLocks/>
            </p:cNvSpPr>
            <p:nvPr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3258" name="Freeform 10"/>
            <p:cNvSpPr>
              <a:spLocks/>
            </p:cNvSpPr>
            <p:nvPr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3259" name="Freeform 11"/>
            <p:cNvSpPr>
              <a:spLocks/>
            </p:cNvSpPr>
            <p:nvPr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3261" name="Freeform 13"/>
              <p:cNvSpPr>
                <a:spLocks/>
              </p:cNvSpPr>
              <p:nvPr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62" name="Freeform 14"/>
              <p:cNvSpPr>
                <a:spLocks/>
              </p:cNvSpPr>
              <p:nvPr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63" name="Freeform 15"/>
              <p:cNvSpPr>
                <a:spLocks/>
              </p:cNvSpPr>
              <p:nvPr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64" name="Freeform 16"/>
              <p:cNvSpPr>
                <a:spLocks/>
              </p:cNvSpPr>
              <p:nvPr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65" name="Freeform 17"/>
              <p:cNvSpPr>
                <a:spLocks/>
              </p:cNvSpPr>
              <p:nvPr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0553700" y="4368803"/>
            <a:ext cx="990600" cy="1058863"/>
            <a:chOff x="4986" y="2752"/>
            <a:chExt cx="468" cy="667"/>
          </a:xfrm>
        </p:grpSpPr>
        <p:sp>
          <p:nvSpPr>
            <p:cNvPr id="53267" name="Freeform 19"/>
            <p:cNvSpPr>
              <a:spLocks/>
            </p:cNvSpPr>
            <p:nvPr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3268" name="Freeform 20"/>
            <p:cNvSpPr>
              <a:spLocks/>
            </p:cNvSpPr>
            <p:nvPr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3269" name="Freeform 21"/>
            <p:cNvSpPr>
              <a:spLocks/>
            </p:cNvSpPr>
            <p:nvPr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3271" name="Freeform 23"/>
              <p:cNvSpPr>
                <a:spLocks/>
              </p:cNvSpPr>
              <p:nvPr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72" name="Freeform 24"/>
              <p:cNvSpPr>
                <a:spLocks/>
              </p:cNvSpPr>
              <p:nvPr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73" name="Freeform 25"/>
              <p:cNvSpPr>
                <a:spLocks/>
              </p:cNvSpPr>
              <p:nvPr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74" name="Freeform 26"/>
              <p:cNvSpPr>
                <a:spLocks/>
              </p:cNvSpPr>
              <p:nvPr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3275" name="Freeform 27"/>
              <p:cNvSpPr>
                <a:spLocks/>
              </p:cNvSpPr>
              <p:nvPr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</p:grpSp>
      <p:sp>
        <p:nvSpPr>
          <p:cNvPr id="53276" name="Freeform 28"/>
          <p:cNvSpPr>
            <a:spLocks/>
          </p:cNvSpPr>
          <p:nvPr/>
        </p:nvSpPr>
        <p:spPr bwMode="auto">
          <a:xfrm>
            <a:off x="1202267" y="5054603"/>
            <a:ext cx="9076267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 sz="1800"/>
          </a:p>
        </p:txBody>
      </p:sp>
      <p:sp>
        <p:nvSpPr>
          <p:cNvPr id="53277" name="Freeform 29"/>
          <p:cNvSpPr>
            <a:spLocks/>
          </p:cNvSpPr>
          <p:nvPr/>
        </p:nvSpPr>
        <p:spPr bwMode="auto">
          <a:xfrm>
            <a:off x="5435600" y="1930400"/>
            <a:ext cx="1185333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162541550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0068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0600" y="152400"/>
            <a:ext cx="256540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49300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525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4E7B5-A566-42BD-8299-241012BB44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73899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7CD72-8558-432E-AC7C-13161B35A4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7713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107CF-6B87-41F0-A1E1-EE13E54E4A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4480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97170-AABA-4423-BAA8-8A7D0919F9C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9279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0DE60-63D2-4AA5-8460-41B59335740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83157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F6D73-BCCF-495C-A6D2-73C764BFE2A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289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76570-C10C-43DE-B905-8EE8005A40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58587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80331-9F31-483E-8E94-9181ABEF24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960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35453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72F90-F74E-4D8A-9158-D2C129BDDF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9677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D5DD5-D899-4984-B0CD-8767182DB38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6203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79754-FE79-41E1-98DA-A8B7F197E8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240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40"/>
            <a:ext cx="109728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6"/>
            <a:ext cx="2844800" cy="476251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6"/>
            <a:ext cx="3860800" cy="476251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6"/>
            <a:ext cx="2844800" cy="476251"/>
          </a:xfrm>
        </p:spPr>
        <p:txBody>
          <a:bodyPr/>
          <a:lstStyle>
            <a:lvl1pPr>
              <a:defRPr/>
            </a:lvl1pPr>
          </a:lstStyle>
          <a:p>
            <a:fld id="{330EE577-096D-489C-8F48-B547F6E12D2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86266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274637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5384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9600" y="3938591"/>
            <a:ext cx="5384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7600" y="3938591"/>
            <a:ext cx="5384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245226"/>
            <a:ext cx="2844800" cy="476251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245226"/>
            <a:ext cx="3860800" cy="476251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245226"/>
            <a:ext cx="2844800" cy="476251"/>
          </a:xfrm>
        </p:spPr>
        <p:txBody>
          <a:bodyPr/>
          <a:lstStyle>
            <a:lvl1pPr>
              <a:defRPr/>
            </a:lvl1pPr>
          </a:lstStyle>
          <a:p>
            <a:fld id="{173E290A-577B-4813-B358-9B1A269005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68609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6"/>
            <a:ext cx="2844800" cy="476251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5226"/>
            <a:ext cx="3860800" cy="476251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5226"/>
            <a:ext cx="2844800" cy="476251"/>
          </a:xfrm>
        </p:spPr>
        <p:txBody>
          <a:bodyPr/>
          <a:lstStyle>
            <a:lvl1pPr>
              <a:defRPr/>
            </a:lvl1pPr>
          </a:lstStyle>
          <a:p>
            <a:fld id="{348027D6-266C-40E7-BCB0-1944E8406A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1889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" y="0"/>
            <a:ext cx="11741151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89092" name="Freeform 4"/>
              <p:cNvSpPr>
                <a:spLocks/>
              </p:cNvSpPr>
              <p:nvPr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093" name="Freeform 5"/>
              <p:cNvSpPr>
                <a:spLocks/>
              </p:cNvSpPr>
              <p:nvPr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094" name="Freeform 6"/>
              <p:cNvSpPr>
                <a:spLocks/>
              </p:cNvSpPr>
              <p:nvPr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095" name="Freeform 7"/>
              <p:cNvSpPr>
                <a:spLocks/>
              </p:cNvSpPr>
              <p:nvPr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096" name="Freeform 8"/>
              <p:cNvSpPr>
                <a:spLocks/>
              </p:cNvSpPr>
              <p:nvPr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097" name="Freeform 9"/>
              <p:cNvSpPr>
                <a:spLocks/>
              </p:cNvSpPr>
              <p:nvPr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098" name="Freeform 10"/>
              <p:cNvSpPr>
                <a:spLocks/>
              </p:cNvSpPr>
              <p:nvPr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sp>
          <p:nvSpPr>
            <p:cNvPr id="89099" name="Freeform 11"/>
            <p:cNvSpPr>
              <a:spLocks/>
            </p:cNvSpPr>
            <p:nvPr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00" name="Freeform 12"/>
            <p:cNvSpPr>
              <a:spLocks/>
            </p:cNvSpPr>
            <p:nvPr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01" name="Freeform 13"/>
            <p:cNvSpPr>
              <a:spLocks/>
            </p:cNvSpPr>
            <p:nvPr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02" name="Freeform 14"/>
            <p:cNvSpPr>
              <a:spLocks/>
            </p:cNvSpPr>
            <p:nvPr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03" name="Freeform 15"/>
            <p:cNvSpPr>
              <a:spLocks/>
            </p:cNvSpPr>
            <p:nvPr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04" name="Freeform 16"/>
            <p:cNvSpPr>
              <a:spLocks/>
            </p:cNvSpPr>
            <p:nvPr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grpSp>
          <p:nvGrpSpPr>
            <p:cNvPr id="4" name="Group 17"/>
            <p:cNvGrpSpPr>
              <a:grpSpLocks/>
            </p:cNvGrpSpPr>
            <p:nvPr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89106" name="Freeform 18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07" name="Freeform 19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08" name="Freeform 20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grpSp>
          <p:nvGrpSpPr>
            <p:cNvPr id="5" name="Group 21"/>
            <p:cNvGrpSpPr>
              <a:grpSpLocks/>
            </p:cNvGrpSpPr>
            <p:nvPr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89110" name="Freeform 22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11" name="Freeform 23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12" name="Freeform 24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grpSp>
          <p:nvGrpSpPr>
            <p:cNvPr id="6" name="Group 25"/>
            <p:cNvGrpSpPr>
              <a:grpSpLocks/>
            </p:cNvGrpSpPr>
            <p:nvPr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89114" name="Freeform 26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15" name="Freeform 27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16" name="Freeform 28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grpSp>
          <p:nvGrpSpPr>
            <p:cNvPr id="7" name="Group 29"/>
            <p:cNvGrpSpPr>
              <a:grpSpLocks/>
            </p:cNvGrpSpPr>
            <p:nvPr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89118" name="Freeform 30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19" name="Freeform 31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20" name="Freeform 32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grpSp>
          <p:nvGrpSpPr>
            <p:cNvPr id="8" name="Group 33"/>
            <p:cNvGrpSpPr>
              <a:grpSpLocks/>
            </p:cNvGrpSpPr>
            <p:nvPr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89122" name="Freeform 34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23" name="Freeform 35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9124" name="Freeform 36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sp>
          <p:nvSpPr>
            <p:cNvPr id="89125" name="Freeform 37"/>
            <p:cNvSpPr>
              <a:spLocks/>
            </p:cNvSpPr>
            <p:nvPr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26" name="Freeform 38"/>
            <p:cNvSpPr>
              <a:spLocks/>
            </p:cNvSpPr>
            <p:nvPr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27" name="Freeform 39"/>
            <p:cNvSpPr>
              <a:spLocks/>
            </p:cNvSpPr>
            <p:nvPr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28" name="Freeform 40"/>
            <p:cNvSpPr>
              <a:spLocks/>
            </p:cNvSpPr>
            <p:nvPr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29" name="Freeform 41"/>
            <p:cNvSpPr>
              <a:spLocks/>
            </p:cNvSpPr>
            <p:nvPr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30" name="Freeform 42"/>
            <p:cNvSpPr>
              <a:spLocks/>
            </p:cNvSpPr>
            <p:nvPr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9131" name="Freeform 43"/>
            <p:cNvSpPr>
              <a:spLocks/>
            </p:cNvSpPr>
            <p:nvPr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89132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913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913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CEF82DB-5F0E-42CA-A8C2-CC84F6401E0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913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3274487" y="596900"/>
            <a:ext cx="8257116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913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3318933" y="4279901"/>
            <a:ext cx="8195733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588181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36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913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9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9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78CC7-EAF1-4748-BC1E-D83820AF297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6434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747D1-564F-4AC2-B032-427B06AC148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0133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E4BA2-D70E-4F46-8684-8D469F370C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9596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1158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AF248-A5F3-44D4-BF8E-4BC90BFB4D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1735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B1AFC-4773-4F85-A7CA-422F532BBC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7957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FCDF7-7E1A-4BFA-AADF-66F8BDFD04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5648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CF0A6-B7B6-448B-998B-6D1146192C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97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32414-4D27-460C-AB69-36EF6E31DE7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4261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BBCCA-62BF-4F64-9D89-1FC834EB9BC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517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4970" y="103189"/>
            <a:ext cx="2747433" cy="59531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0551" y="103189"/>
            <a:ext cx="8041216" cy="5953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8DE22-F5F2-4581-B84A-C696D7E037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9222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2" y="103189"/>
            <a:ext cx="10991849" cy="131445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456113"/>
          </a:xfrm>
        </p:spPr>
        <p:txBody>
          <a:bodyPr/>
          <a:lstStyle/>
          <a:p>
            <a:r>
              <a:rPr lang="ru-RU"/>
              <a:t>Вставка рисунка SmartArt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243639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243639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F67FC9EB-FC34-4421-8917-262E5E0684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47529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90552" y="103189"/>
            <a:ext cx="10991849" cy="131445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3"/>
            <a:ext cx="5384800" cy="21510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3"/>
            <a:ext cx="5384800" cy="21510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9600" y="3903664"/>
            <a:ext cx="5384800" cy="215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7600" y="3903664"/>
            <a:ext cx="5384800" cy="215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243639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243639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2A44B7C3-7A84-4377-A988-69F4FA4A0A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8393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8C41-F449-4F7C-8444-68AA3767300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80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50292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46800" y="1828800"/>
            <a:ext cx="50292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110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BF68E-051B-4CC4-B10E-F7BA9B318CDB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52847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C74-C50E-4A62-9D01-37FBC2A678B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0241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20206-5E3D-4C87-BE5F-A0A4731496B1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7669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AB4AD-1463-4BD8-805C-5B21ED854AE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6306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163AF-B545-4039-B50D-70F6E4A50BE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80552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92F0-52CA-4801-890C-BD279774091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52125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8350-AB7F-4822-8B60-A9ADE9ACFD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37313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161E-3F5C-4210-8946-CAF99067834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87361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6C6C-5BCF-450B-B3C6-83A5D790108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19502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6C64-8A3F-463E-BEE1-5D7DD3A2C83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010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40632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984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51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632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212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151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93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345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66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586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2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81820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1052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094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775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0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84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562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83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6828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828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2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76275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465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635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30408"/>
      </p:ext>
    </p:extLst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D8B22-AA5A-417E-B7EE-551DB7D7C5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466400"/>
      </p:ext>
    </p:extLst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D6F2-73D7-4BBE-8519-ADEBC9FA0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10664"/>
      </p:ext>
    </p:extLst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A7458-4C9D-432F-8109-E6E884FB1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90380"/>
      </p:ext>
    </p:extLst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E124-2D28-4279-926F-ABCF80AED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46864"/>
      </p:ext>
    </p:extLst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1884-B46B-48C4-8051-9B6CAAF8C3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92397"/>
      </p:ext>
    </p:extLst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75D-0F96-4160-A117-5402DD00EA9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1EF2-589A-4C17-AD19-633BA71A4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762632"/>
      </p:ext>
    </p:extLst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8350-AB7F-4822-8B60-A9ADE9ACFD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570977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6803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161E-3F5C-4210-8946-CAF99067834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162950"/>
      </p:ext>
    </p:extLst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6C6C-5BCF-450B-B3C6-83A5D790108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7360689"/>
      </p:ext>
    </p:extLst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6C64-8A3F-463E-BEE1-5D7DD3A2C83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813961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437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reeform 2"/>
          <p:cNvSpPr>
            <a:spLocks/>
          </p:cNvSpPr>
          <p:nvPr/>
        </p:nvSpPr>
        <p:spPr bwMode="auto">
          <a:xfrm rot="-3172564">
            <a:off x="10564285" y="-362478"/>
            <a:ext cx="1162051" cy="2779183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916093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828800"/>
            <a:ext cx="1026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D2F67496-D930-4E7E-B3D4-551BFD34185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41333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57733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927EC4F-4BC3-4F88-B948-8BA3A87CA301}" type="slidenum">
              <a:rPr lang="ru-RU" smtClean="0"/>
              <a:t>‹#›</a:t>
            </a:fld>
            <a:endParaRPr lang="ru-RU"/>
          </a:p>
        </p:txBody>
      </p:sp>
      <p:sp>
        <p:nvSpPr>
          <p:cNvPr id="52232" name="Freeform 8"/>
          <p:cNvSpPr>
            <a:spLocks/>
          </p:cNvSpPr>
          <p:nvPr/>
        </p:nvSpPr>
        <p:spPr bwMode="auto">
          <a:xfrm rot="-3172564">
            <a:off x="10681233" y="-324906"/>
            <a:ext cx="1165225" cy="2796116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sp>
        <p:nvSpPr>
          <p:cNvPr id="52233" name="Freeform 9"/>
          <p:cNvSpPr>
            <a:spLocks/>
          </p:cNvSpPr>
          <p:nvPr/>
        </p:nvSpPr>
        <p:spPr bwMode="auto">
          <a:xfrm rot="-3172564">
            <a:off x="10612440" y="-69848"/>
            <a:ext cx="1025525" cy="2095500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0584" y="5540375"/>
            <a:ext cx="2379133" cy="1246188"/>
            <a:chOff x="5" y="3490"/>
            <a:chExt cx="1124" cy="785"/>
          </a:xfrm>
        </p:grpSpPr>
        <p:sp>
          <p:nvSpPr>
            <p:cNvPr id="52235" name="Freeform 11"/>
            <p:cNvSpPr>
              <a:spLocks/>
            </p:cNvSpPr>
            <p:nvPr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36" name="Freeform 12"/>
            <p:cNvSpPr>
              <a:spLocks/>
            </p:cNvSpPr>
            <p:nvPr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37" name="Freeform 13"/>
            <p:cNvSpPr>
              <a:spLocks/>
            </p:cNvSpPr>
            <p:nvPr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38" name="Freeform 14"/>
            <p:cNvSpPr>
              <a:spLocks/>
            </p:cNvSpPr>
            <p:nvPr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39" name="Freeform 15"/>
            <p:cNvSpPr>
              <a:spLocks/>
            </p:cNvSpPr>
            <p:nvPr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40" name="Freeform 16"/>
            <p:cNvSpPr>
              <a:spLocks/>
            </p:cNvSpPr>
            <p:nvPr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41" name="Freeform 17"/>
            <p:cNvSpPr>
              <a:spLocks/>
            </p:cNvSpPr>
            <p:nvPr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42" name="Freeform 18"/>
            <p:cNvSpPr>
              <a:spLocks/>
            </p:cNvSpPr>
            <p:nvPr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43" name="Freeform 19"/>
            <p:cNvSpPr>
              <a:spLocks/>
            </p:cNvSpPr>
            <p:nvPr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2246" name="Freeform 22"/>
                <p:cNvSpPr>
                  <a:spLocks/>
                </p:cNvSpPr>
                <p:nvPr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47" name="Freeform 23"/>
                <p:cNvSpPr>
                  <a:spLocks/>
                </p:cNvSpPr>
                <p:nvPr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48" name="Freeform 24"/>
                <p:cNvSpPr>
                  <a:spLocks/>
                </p:cNvSpPr>
                <p:nvPr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</p:grpSp>
          <p:sp>
            <p:nvSpPr>
              <p:cNvPr id="52249" name="Freeform 25"/>
              <p:cNvSpPr>
                <a:spLocks/>
              </p:cNvSpPr>
              <p:nvPr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2250" name="Freeform 26"/>
              <p:cNvSpPr>
                <a:spLocks/>
              </p:cNvSpPr>
              <p:nvPr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52251" name="Freeform 27"/>
              <p:cNvSpPr>
                <a:spLocks/>
              </p:cNvSpPr>
              <p:nvPr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grpSp>
            <p:nvGrpSpPr>
              <p:cNvPr id="5" name="Group 28"/>
              <p:cNvGrpSpPr>
                <a:grpSpLocks/>
              </p:cNvGrpSpPr>
              <p:nvPr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2253" name="Freeform 29"/>
                <p:cNvSpPr>
                  <a:spLocks/>
                </p:cNvSpPr>
                <p:nvPr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54" name="Freeform 30"/>
                <p:cNvSpPr>
                  <a:spLocks/>
                </p:cNvSpPr>
                <p:nvPr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55" name="Freeform 31"/>
                <p:cNvSpPr>
                  <a:spLocks/>
                </p:cNvSpPr>
                <p:nvPr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56" name="Freeform 32"/>
                <p:cNvSpPr>
                  <a:spLocks/>
                </p:cNvSpPr>
                <p:nvPr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57" name="Freeform 33"/>
                <p:cNvSpPr>
                  <a:spLocks/>
                </p:cNvSpPr>
                <p:nvPr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58" name="Freeform 34"/>
                <p:cNvSpPr>
                  <a:spLocks/>
                </p:cNvSpPr>
                <p:nvPr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59" name="Freeform 35"/>
                <p:cNvSpPr>
                  <a:spLocks/>
                </p:cNvSpPr>
                <p:nvPr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60" name="Freeform 36"/>
                <p:cNvSpPr>
                  <a:spLocks/>
                </p:cNvSpPr>
                <p:nvPr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1573937" y="2116140"/>
            <a:ext cx="514351" cy="4308475"/>
            <a:chOff x="5468" y="1333"/>
            <a:chExt cx="243" cy="2714"/>
          </a:xfrm>
        </p:grpSpPr>
        <p:sp>
          <p:nvSpPr>
            <p:cNvPr id="52262" name="Freeform 38"/>
            <p:cNvSpPr>
              <a:spLocks/>
            </p:cNvSpPr>
            <p:nvPr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52263" name="Freeform 39"/>
            <p:cNvSpPr>
              <a:spLocks/>
            </p:cNvSpPr>
            <p:nvPr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9757833" y="90490"/>
            <a:ext cx="2844800" cy="1911351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2266" name="Freeform 42"/>
              <p:cNvSpPr>
                <a:spLocks/>
              </p:cNvSpPr>
              <p:nvPr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grpSp>
            <p:nvGrpSpPr>
              <p:cNvPr id="9" name="Group 43"/>
              <p:cNvGrpSpPr>
                <a:grpSpLocks/>
              </p:cNvGrpSpPr>
              <p:nvPr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2268" name="Freeform 44"/>
                <p:cNvSpPr>
                  <a:spLocks/>
                </p:cNvSpPr>
                <p:nvPr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69" name="Freeform 45"/>
                <p:cNvSpPr>
                  <a:spLocks/>
                </p:cNvSpPr>
                <p:nvPr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70" name="Freeform 46"/>
                <p:cNvSpPr>
                  <a:spLocks/>
                </p:cNvSpPr>
                <p:nvPr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71" name="Freeform 47"/>
                <p:cNvSpPr>
                  <a:spLocks/>
                </p:cNvSpPr>
                <p:nvPr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72" name="Freeform 48"/>
                <p:cNvSpPr>
                  <a:spLocks/>
                </p:cNvSpPr>
                <p:nvPr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73" name="Freeform 49"/>
                <p:cNvSpPr>
                  <a:spLocks/>
                </p:cNvSpPr>
                <p:nvPr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74" name="Freeform 50"/>
                <p:cNvSpPr>
                  <a:spLocks/>
                </p:cNvSpPr>
                <p:nvPr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52275" name="Freeform 51"/>
                <p:cNvSpPr>
                  <a:spLocks/>
                </p:cNvSpPr>
                <p:nvPr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</p:grpSp>
        </p:grpSp>
        <p:sp>
          <p:nvSpPr>
            <p:cNvPr id="52276" name="Line 52"/>
            <p:cNvSpPr>
              <a:spLocks noChangeShapeType="1"/>
            </p:cNvSpPr>
            <p:nvPr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800"/>
            </a:p>
          </p:txBody>
        </p:sp>
      </p:grpSp>
    </p:spTree>
    <p:extLst>
      <p:ext uri="{BB962C8B-B14F-4D97-AF65-F5344CB8AC3E}">
        <p14:creationId xmlns:p14="http://schemas.microsoft.com/office/powerpoint/2010/main" val="95072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7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6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6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736D1CE7-5FCE-49C7-BD29-55708E64C8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4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16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168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168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168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168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6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16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10584" y="1"/>
            <a:ext cx="3778251" cy="6856413"/>
            <a:chOff x="-5" y="0"/>
            <a:chExt cx="1785" cy="4319"/>
          </a:xfrm>
        </p:grpSpPr>
        <p:sp>
          <p:nvSpPr>
            <p:cNvPr id="8806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800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88069" name="Freeform 5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70" name="Freeform 6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71" name="Freeform 7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sp>
          <p:nvSpPr>
            <p:cNvPr id="8807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800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88074" name="Freeform 10"/>
              <p:cNvSpPr>
                <a:spLocks/>
              </p:cNvSpPr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75" name="Freeform 11"/>
              <p:cNvSpPr>
                <a:spLocks/>
              </p:cNvSpPr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76" name="Freeform 12"/>
              <p:cNvSpPr>
                <a:spLocks/>
              </p:cNvSpPr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77" name="Freeform 13"/>
              <p:cNvSpPr>
                <a:spLocks/>
              </p:cNvSpPr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78" name="Freeform 14"/>
              <p:cNvSpPr>
                <a:spLocks/>
              </p:cNvSpPr>
              <p:nvPr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grpSp>
            <p:nvGrpSpPr>
              <p:cNvPr id="5" name="Group 15"/>
              <p:cNvGrpSpPr>
                <a:grpSpLocks/>
              </p:cNvGrpSpPr>
              <p:nvPr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88080" name="Freeform 16"/>
                <p:cNvSpPr>
                  <a:spLocks/>
                </p:cNvSpPr>
                <p:nvPr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88081" name="Freeform 17"/>
                <p:cNvSpPr>
                  <a:spLocks/>
                </p:cNvSpPr>
                <p:nvPr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  <p:sp>
              <p:nvSpPr>
                <p:cNvPr id="88082" name="Freeform 18"/>
                <p:cNvSpPr>
                  <a:spLocks/>
                </p:cNvSpPr>
                <p:nvPr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sz="1800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88084" name="Freeform 20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85" name="Freeform 21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86" name="Freeform 22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88088" name="Freeform 24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89" name="Freeform 25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90" name="Freeform 26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88092" name="Freeform 28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93" name="Freeform 29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  <p:sp>
            <p:nvSpPr>
              <p:cNvPr id="88094" name="Freeform 30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sz="1800"/>
              </a:p>
            </p:txBody>
          </p:sp>
        </p:grpSp>
        <p:sp>
          <p:nvSpPr>
            <p:cNvPr id="8809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09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09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09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09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  <p:sp>
          <p:nvSpPr>
            <p:cNvPr id="8810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sz="1800"/>
            </a:p>
          </p:txBody>
        </p:sp>
      </p:grpSp>
      <p:sp>
        <p:nvSpPr>
          <p:cNvPr id="8810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590552" y="103189"/>
            <a:ext cx="10991849" cy="131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8811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811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9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811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811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9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EE6B34BE-864F-4079-8621-39ECD211FD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772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8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8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8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8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10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81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81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81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81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81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81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9C936-F324-4391-AB35-ACC37CBF2F1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5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4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9C936-F324-4391-AB35-ACC37CBF2F1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228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microsoft.com/office/2007/relationships/hdphoto" Target="../media/hdphoto6.wdp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2AB6E-CAE2-7A2C-79D2-5FBF3113E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7984" y="2178289"/>
            <a:ext cx="8971721" cy="2552576"/>
          </a:xfrm>
          <a:noFill/>
          <a:ln>
            <a:noFill/>
          </a:ln>
        </p:spPr>
        <p:txBody>
          <a:bodyPr anchor="t"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  <a:t>«Нетрадиционные техники рисования как средство развития творческих способностей младшего дошкольного возраста»</a:t>
            </a:r>
            <a:br>
              <a:rPr lang="ru-RU" sz="3600" dirty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effectLst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31FB4B5-66CC-1BAA-82FC-32C14A2EEF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79" y="3271725"/>
            <a:ext cx="3214021" cy="3434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74103" y="84372"/>
            <a:ext cx="93767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endParaRPr lang="ru-RU" sz="1200" b="1" dirty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Новоуральского городского округа—</a:t>
            </a:r>
            <a:endParaRPr lang="ru-RU" sz="1200" b="1" dirty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детский сад комбинированного вида «Росинка»</a:t>
            </a:r>
            <a:endParaRPr lang="ru-RU" sz="1200" b="1" dirty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(МАДОУ детский сад </a:t>
            </a:r>
            <a:r>
              <a:rPr lang="en-US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Росинка</a:t>
            </a:r>
            <a:r>
              <a:rPr lang="en-US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2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2060"/>
                </a:solidFill>
                <a:cs typeface="Times New Roman" pitchFamily="18" charset="0"/>
              </a:rPr>
              <a:t>обособленное структурное подразделение  детский сад № 3 «Серебряное копытце»</a:t>
            </a:r>
          </a:p>
        </p:txBody>
      </p:sp>
      <p:pic>
        <p:nvPicPr>
          <p:cNvPr id="10" name="Рисунок 5" descr="эмблема детского сада.jpg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1816" y="5232"/>
            <a:ext cx="1462089" cy="13493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78200" y="5246806"/>
            <a:ext cx="8581505" cy="120032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sz="3200" b="1" dirty="0">
                <a:solidFill>
                  <a:srgbClr val="002060"/>
                </a:solidFill>
                <a:ea typeface="Arial Unicode MS" pitchFamily="34" charset="-128"/>
                <a:cs typeface="Times New Roman" panose="02020603050405020304" pitchFamily="18" charset="0"/>
              </a:rPr>
              <a:t>Пирогова Мария Михайловна</a:t>
            </a:r>
          </a:p>
          <a:p>
            <a:pPr algn="r">
              <a:spcBef>
                <a:spcPts val="0"/>
              </a:spcBef>
            </a:pPr>
            <a:r>
              <a:rPr lang="ru-RU" sz="2000" b="1" dirty="0">
                <a:solidFill>
                  <a:srgbClr val="002060"/>
                </a:solidFill>
                <a:ea typeface="Arial Unicode MS" pitchFamily="34" charset="-128"/>
                <a:cs typeface="Times New Roman" panose="02020603050405020304" pitchFamily="18" charset="0"/>
              </a:rPr>
              <a:t>воспитатель детского сада № 3 «Серебряное копытце»</a:t>
            </a:r>
          </a:p>
          <a:p>
            <a:pPr algn="r">
              <a:spcBef>
                <a:spcPts val="0"/>
              </a:spcBef>
            </a:pPr>
            <a:r>
              <a:rPr lang="ru-RU" sz="2000" b="1" dirty="0">
                <a:solidFill>
                  <a:srgbClr val="002060"/>
                </a:solidFill>
                <a:ea typeface="Arial Unicode MS" pitchFamily="34" charset="-128"/>
                <a:cs typeface="Times New Roman" panose="02020603050405020304" pitchFamily="18" charset="0"/>
              </a:rPr>
              <a:t>1 квалификационная категория </a:t>
            </a:r>
          </a:p>
        </p:txBody>
      </p:sp>
    </p:spTree>
    <p:extLst>
      <p:ext uri="{BB962C8B-B14F-4D97-AF65-F5344CB8AC3E}">
        <p14:creationId xmlns:p14="http://schemas.microsoft.com/office/powerpoint/2010/main" val="45604750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79315-11A2-2600-42FF-FC780611B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152400"/>
            <a:ext cx="11620500" cy="1600200"/>
          </a:xfrm>
        </p:spPr>
        <p:txBody>
          <a:bodyPr anchor="t"/>
          <a:lstStyle/>
          <a:p>
            <a:r>
              <a:rPr lang="ru-RU" dirty="0">
                <a:solidFill>
                  <a:srgbClr val="C00000"/>
                </a:solidFill>
              </a:rPr>
              <a:t>Материалы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Для освоения нетрадиционных техник рисования используется широкий спектр разнообразных материалов, доступных дошкольному возрасту.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6749A1-B7BB-F221-301E-BD4123E58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00" y="1612900"/>
            <a:ext cx="7454900" cy="5156200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>
                <a:solidFill>
                  <a:srgbClr val="002060"/>
                </a:solidFill>
              </a:rPr>
              <a:t>Бумага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Гуашевые акварельные краски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Кисти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Восковые цветные мелки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Парафиновая свеча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Маркеры фломастеры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Простые и цветные карандаши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Зубная щетка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Бумажные салфетки 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Доски для лепки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Высушенные листья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Поролон</a:t>
            </a:r>
          </a:p>
          <a:p>
            <a:r>
              <a:rPr lang="ru-RU" sz="2600" dirty="0">
                <a:solidFill>
                  <a:srgbClr val="002060"/>
                </a:solidFill>
              </a:rPr>
              <a:t>Кусочки ткани</a:t>
            </a:r>
          </a:p>
          <a:p>
            <a:pPr marL="0" indent="0">
              <a:buNone/>
            </a:pPr>
            <a:r>
              <a:rPr lang="ru-RU" sz="2900" b="1" dirty="0">
                <a:solidFill>
                  <a:srgbClr val="002060"/>
                </a:solidFill>
              </a:rPr>
              <a:t>А также дополнительные средства:</a:t>
            </a:r>
          </a:p>
          <a:p>
            <a:pPr marL="0" indent="0">
              <a:buNone/>
            </a:pPr>
            <a:r>
              <a:rPr lang="ru-RU" sz="2900" b="1" dirty="0">
                <a:solidFill>
                  <a:srgbClr val="002060"/>
                </a:solidFill>
              </a:rPr>
              <a:t> коктейльные трубочки ,семена ,шишки ,крупа ,нитки  ,соль.</a:t>
            </a: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1C361F2-252C-68BA-5FA9-58654446FF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1086" y="1752600"/>
            <a:ext cx="3826414" cy="343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1399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7A7AC604-F643-D95A-A3D0-2B38BBD2CFC2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188909" y="4433578"/>
            <a:ext cx="11749091" cy="183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DFF1D6-47F8-5DBD-E596-17A9E29BE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48934"/>
            <a:ext cx="10515600" cy="161903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Рисовать  с использованием нетрадиционных техник можно и нужно начинать с младшего возраста- по принципу « от простого к сложному».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13D0D91B-99DE-022E-7A2D-5D39F475BF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909" y="989302"/>
            <a:ext cx="1756376" cy="272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5B02EED-673A-5EC0-42C6-0681E34BE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9382" y="2197492"/>
            <a:ext cx="2984418" cy="223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9C15F8-8ADC-DF44-94B3-2B1AFE2AA9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203" y="2298679"/>
            <a:ext cx="2990102" cy="224257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B9ADB3-D4FE-A5BC-F584-1EAB3F8CF1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424" y="972282"/>
            <a:ext cx="2059838" cy="27464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7424" y="163685"/>
            <a:ext cx="85571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Нетрадиционные техники рисования.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6780035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974D0-BD91-79DF-2148-17BC99365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8900" y="292100"/>
            <a:ext cx="9160933" cy="6223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Нетрадиционные технологии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2DB763-0792-8D05-2955-065250CA8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000" y="1095682"/>
            <a:ext cx="6870700" cy="54991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Рисование свечой;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Монотипия;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Набрызг;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Восковые мелки, акварель;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Оттиск смятой бумагой;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Рисование поролоном;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Тычок жесткой(щетина) полусухой кистью;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Рисование по сырому;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Рисование солью;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Рисование на ткани;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002060"/>
                </a:solidFill>
              </a:rPr>
              <a:t>Оттиск пробкой, поролоном.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122B5F-6C46-3BC5-5F40-D9A9EE19FFC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04" y="914400"/>
            <a:ext cx="2600478" cy="3467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325BBC-D9EA-EE87-164A-8D64FE5DE1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934" y="3108428"/>
            <a:ext cx="2614766" cy="3486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830595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97DDD-EBAB-15F0-1F9B-EB8B9C60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9371"/>
            <a:ext cx="10515600" cy="83523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Рисование ладошками</a:t>
            </a:r>
            <a:endParaRPr lang="ru-RU" sz="2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FA0F79-4C72-2C5C-6197-C3A898B6E8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7132" y="3588748"/>
            <a:ext cx="3559009" cy="242327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E9A09E-4A66-548C-018B-64DB4CEACC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41" y="284469"/>
            <a:ext cx="2335930" cy="31145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6EF2CFF-20BF-7E8D-0A6A-1164AAE7F6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8596" y="2847272"/>
            <a:ext cx="2718352" cy="362446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A233E3E-BAEF-6507-8E30-8680203EB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1064" y="4174284"/>
            <a:ext cx="3232608" cy="242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C39A393-39B4-CE22-01DA-00061586AC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7250" y="1303543"/>
            <a:ext cx="3534437" cy="246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46953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8AF77-B611-C281-85B3-BEFAFD5CA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8763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Рисование пальчиками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3E7167-1183-9050-D7C6-7D755A006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183" y="976045"/>
            <a:ext cx="2290271" cy="318611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1E2E30-CDDF-1FAF-4D4F-A2EA6B270C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5080" y="1028700"/>
            <a:ext cx="2736041" cy="39227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A7A5278-BF0E-87FE-4481-6BBB3E60CA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4931" y="2569101"/>
            <a:ext cx="2760149" cy="39205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41EDD1-97E9-8EDD-D8AB-75C7AB6B8F8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350" y="3631532"/>
            <a:ext cx="3810891" cy="285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8849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E8E0B6-38AB-49C1-9030-2D1503C2C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8255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Рисование ватными палочками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BD3F763-8535-267E-208D-5B78C11BD5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1820" y="1084468"/>
            <a:ext cx="4516961" cy="329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2D64578-FCB7-7BC2-0582-11B58F94C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00" y="1069284"/>
            <a:ext cx="44196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49B1A8-15E4-C03E-43CD-C69D427A88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8217" y="4064000"/>
            <a:ext cx="4104518" cy="2679700"/>
          </a:xfrm>
        </p:spPr>
      </p:pic>
    </p:spTree>
    <p:extLst>
      <p:ext uri="{BB962C8B-B14F-4D97-AF65-F5344CB8AC3E}">
        <p14:creationId xmlns:p14="http://schemas.microsoft.com/office/powerpoint/2010/main" val="272753472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07733-6D81-A3FC-7F33-AC2FEA0B4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5105" y="0"/>
            <a:ext cx="9160933" cy="8255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Рисование штампиком из ниток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DAC923-C6D9-FFFA-4C62-78F0DF6697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7600" y="2695128"/>
            <a:ext cx="2905452" cy="387445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9EC691-6B43-0BC7-4368-C215348BBB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0481" y="977900"/>
            <a:ext cx="4630182" cy="4679416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750E4BA-B19D-CB45-3590-BD6D995E9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30883"/>
            <a:ext cx="3067654" cy="222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64F5FA1-5B64-FC79-22D1-CC76F9BAFB6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04" y="698501"/>
            <a:ext cx="2666445" cy="355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47769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BFBB4-CB98-DD7E-12BF-8C2A55AB3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70021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Рисование поролоном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3DC180-1B7A-0522-D8CF-D19CB42F0C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94" y="1000431"/>
            <a:ext cx="3469046" cy="3738664"/>
          </a:xfr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570E69F9-376C-B421-1F30-46F20B6056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7317" y="1000431"/>
            <a:ext cx="3557176" cy="267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89B060-AAB7-8955-E5FD-4DEB46AAFA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6279" y="3203137"/>
            <a:ext cx="4881040" cy="328973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3DCE543-8D71-7AE5-0CF1-33CA1EB77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5200" y="4848006"/>
            <a:ext cx="3225800" cy="18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3059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FFFDE-C67B-9A81-EFD2-3E76ADADB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7800" y="139700"/>
            <a:ext cx="11125200" cy="7620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Рисование полиэтиленовым пакетом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A073746-20CC-BDF7-DA28-5571CA8A9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245" y="1237731"/>
            <a:ext cx="3439304" cy="458574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1E60999-FFD6-C4BF-D107-FA14676733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3737" y="1604942"/>
            <a:ext cx="3349113" cy="514718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663543A-C059-7DBA-460D-E32C26B61F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605" y="1020743"/>
            <a:ext cx="3740452" cy="250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F215AD1-686B-C3D3-544C-AC820B5A8B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0012" y="3789483"/>
            <a:ext cx="3249152" cy="203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7075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FE222-016E-990E-77B1-36E24CF2E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72250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Рисование нитками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44081F-9D56-F9E5-845E-A3D112D3E3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845" y="1061130"/>
            <a:ext cx="2850455" cy="380060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750322-6042-C6B6-F0BA-C55EF27348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095" y="302342"/>
            <a:ext cx="2289687" cy="211065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EB39D62-008B-08A4-EFF0-284B4C5A71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033" y="2413000"/>
            <a:ext cx="2975487" cy="396731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1294467-20EE-9217-D602-3E8B501BB2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73095" y="3754593"/>
            <a:ext cx="3316060" cy="2360075"/>
          </a:xfrm>
          <a:prstGeom prst="rect">
            <a:avLst/>
          </a:prstGeom>
        </p:spPr>
      </p:pic>
      <p:sp>
        <p:nvSpPr>
          <p:cNvPr id="12" name="AutoShape 2">
            <a:extLst>
              <a:ext uri="{FF2B5EF4-FFF2-40B4-BE49-F238E27FC236}">
                <a16:creationId xmlns:a16="http://schemas.microsoft.com/office/drawing/2014/main" id="{F9E3001A-9CF9-60BA-E0BD-C21C475E05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641A070-F382-9BA4-C88F-008AEE167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550" y="2811272"/>
            <a:ext cx="3703086" cy="26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39786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4200" y="569436"/>
            <a:ext cx="1143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«Истоки способностей и дарования детей — на кончиках их пальцев. От них идут тончайшие ручейки, которые питают источник творческой мысли. Другими словами: чем больше мастерства в детской руке, тем умнее ребенок» </a:t>
            </a:r>
          </a:p>
          <a:p>
            <a:pPr algn="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В.С Сухомлинский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C680B3-64B2-61CC-61EE-5296EA81BE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306" y="1923196"/>
            <a:ext cx="3397593" cy="453012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35A5D8-B6A2-678D-DF90-C14E75CA81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5600" y="2271074"/>
            <a:ext cx="3314700" cy="44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9708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2F6E1-7B9C-CBE7-78F2-648C9151F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533" y="122343"/>
            <a:ext cx="9160933" cy="83481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Рисование мятой бумагой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2065EB-4274-E4C9-C861-137ABA9728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41" y="957157"/>
            <a:ext cx="3479164" cy="463888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2F50B3-AB96-3F59-4DFF-9CA8DBAD24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2200" y="2072423"/>
            <a:ext cx="3479800" cy="463973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D4A699-9578-412D-8B7A-4550698CD4C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6465" y="957157"/>
            <a:ext cx="3351947" cy="3151596"/>
          </a:xfrm>
          <a:prstGeom prst="rect">
            <a:avLst/>
          </a:prstGeom>
        </p:spPr>
      </p:pic>
      <p:sp>
        <p:nvSpPr>
          <p:cNvPr id="10" name="AutoShape 2">
            <a:extLst>
              <a:ext uri="{FF2B5EF4-FFF2-40B4-BE49-F238E27FC236}">
                <a16:creationId xmlns:a16="http://schemas.microsoft.com/office/drawing/2014/main" id="{CB0A7D5C-5B10-E74A-322D-59EAECD132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A1289775-019F-5177-60ED-ACEF19960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205" y="4077567"/>
            <a:ext cx="3385710" cy="25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869756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E9E498A-EE99-6FFD-E38C-B2CEA0ECA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615989"/>
            <a:ext cx="11061700" cy="12573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>
                    <a:lumMod val="75000"/>
                  </a:schemeClr>
                </a:solidFill>
              </a:rPr>
              <a:t>Желаем творчества во всем!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DC2D8BF-687C-17ED-E5E2-A8EB8ADDC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2873289"/>
            <a:ext cx="7089501" cy="371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18873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0CB2C83-C41D-7DC6-0FBB-B1A9F3EA2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355600"/>
            <a:ext cx="10579100" cy="36576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  <a:latin typeface="Segoe Print" panose="02000600000000000000" pitchFamily="2" charset="0"/>
              </a:rPr>
              <a:t>Нетрадиционное рисование-</a:t>
            </a:r>
            <a:br>
              <a:rPr lang="ru-RU" sz="4000" b="1" dirty="0">
                <a:solidFill>
                  <a:srgbClr val="C00000"/>
                </a:solidFill>
                <a:latin typeface="Segoe Print" panose="02000600000000000000" pitchFamily="2" charset="0"/>
              </a:rPr>
            </a:b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это создание нового, оригинального произведения искусств, в котором гармонирует все, и цвет, и линии, и сюжет. Это огромная возможность для детей думать, пробовать, искать, экспериментировать, а самое главное само выражаться.</a:t>
            </a:r>
            <a:r>
              <a:rPr lang="ru-RU" dirty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3DC180-1B7A-0522-D8CF-D19CB42F0C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92754" y="3033354"/>
            <a:ext cx="3469046" cy="346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45036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99" y="889000"/>
            <a:ext cx="2856000" cy="4038600"/>
          </a:xfrm>
          <a:ln w="5715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470" y="2400300"/>
            <a:ext cx="2760109" cy="40628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26" name="Picture 2" descr="https://fkniga.ru/media/product/07/070203/KA-000982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846" y="1117600"/>
            <a:ext cx="2753505" cy="39497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1.ozone.ru/s3/multimedia-t/64103068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9955" y="2514600"/>
            <a:ext cx="2818524" cy="39485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9426" y="181114"/>
            <a:ext cx="6260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+mj-lt"/>
              </a:rPr>
              <a:t>Методические пособия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26762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0640F5-29A0-18E7-7CC1-317D847B40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113" y="177800"/>
            <a:ext cx="3129587" cy="3129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42533596"/>
              </p:ext>
            </p:extLst>
          </p:nvPr>
        </p:nvGraphicFramePr>
        <p:xfrm>
          <a:off x="139700" y="977900"/>
          <a:ext cx="12052300" cy="5372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587655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27746-5769-099D-61B5-FD85FEBB7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7300" y="419100"/>
            <a:ext cx="3018366" cy="812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Times New Roman" panose="02020603050405020304" pitchFamily="18" charset="0"/>
              </a:rPr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E1CD03-D738-361E-1BE2-13F23A527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1333500"/>
            <a:ext cx="10261600" cy="17653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>
                <a:solidFill>
                  <a:srgbClr val="83137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Использование нетрадиционных техник рисования для формирования и развития успешной творческой личности детей дошкольного возраста.</a:t>
            </a:r>
          </a:p>
          <a:p>
            <a:pPr>
              <a:buNone/>
            </a:pP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FAF65C-286B-9233-DA37-E93034736D8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919904"/>
            <a:ext cx="3618945" cy="373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7937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C30FC-1793-106A-E084-A884481B1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0" y="266700"/>
            <a:ext cx="9160933" cy="685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3B12A8-23AE-F486-3C35-C02E68829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609600"/>
            <a:ext cx="10261600" cy="5384800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endParaRPr lang="ru-RU" sz="3800" i="1" dirty="0"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различные способы и приемы нетрадиционного рисования и применять их в работе с детьми.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эстетическое отношение детей к окружающей действительности на основе ознакомления с нетрадиционными техниками рисования.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художественный вкус, творческие способности и фантазии детей.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использовать на выбор сочетание различных материалов в рисунке, создавать свой неповторимый образ.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 ассоциативное мышление и любознательность, наблюдательность и воображение.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Совершенствовать технические умения и навыки рисования.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художественный вкус и чувство гармонии.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изобразительному искусству как средству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выражения чувств, отношений к прекрасному.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30077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61DBF-8134-35F3-C89C-F538F1930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202"/>
            <a:ext cx="11726693" cy="1219598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Использование нетрадиционных техник способствует: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7E6A3E6-563B-F9F5-287B-62C79E5747D5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40031" y="1027906"/>
            <a:ext cx="2715262" cy="1807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8">
            <a:extLst>
              <a:ext uri="{FF2B5EF4-FFF2-40B4-BE49-F238E27FC236}">
                <a16:creationId xmlns:a16="http://schemas.microsoft.com/office/drawing/2014/main" id="{ACA49A41-393F-06AB-902E-355E9EAEE1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08282341"/>
              </p:ext>
            </p:extLst>
          </p:nvPr>
        </p:nvGraphicFramePr>
        <p:xfrm>
          <a:off x="136916" y="1270000"/>
          <a:ext cx="11559784" cy="55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E7780F4-274B-7EDA-1511-FEA9A3A3B24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0256" y="3762221"/>
            <a:ext cx="2555036" cy="282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1068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>
            <a:extLst>
              <a:ext uri="{FF2B5EF4-FFF2-40B4-BE49-F238E27FC236}">
                <a16:creationId xmlns:a16="http://schemas.microsoft.com/office/drawing/2014/main" id="{E16F387E-A6A1-38FD-E13E-D855EA0E8738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0" y="232060"/>
            <a:ext cx="11779449" cy="115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Использование нетрадиционных техник способствует:</a:t>
            </a:r>
            <a:endParaRPr lang="ru-RU" sz="36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51933616"/>
              </p:ext>
            </p:extLst>
          </p:nvPr>
        </p:nvGraphicFramePr>
        <p:xfrm>
          <a:off x="311349" y="1527460"/>
          <a:ext cx="11468100" cy="5330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8F92E6-4903-A527-56D3-5D36FFB1216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492" y="2317942"/>
            <a:ext cx="2269348" cy="30257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788B77-7CDE-0CC1-3EB3-497F3DE47B8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500" y="3327400"/>
            <a:ext cx="2832301" cy="263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93035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Тема3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AE3B7"/>
            </a:gs>
            <a:gs pos="8999">
              <a:srgbClr val="A28949"/>
            </a:gs>
            <a:gs pos="15500">
              <a:srgbClr val="835E17"/>
            </a:gs>
            <a:gs pos="16500">
              <a:srgbClr val="BD922A"/>
            </a:gs>
            <a:gs pos="18500">
              <a:srgbClr val="FBE4AE"/>
            </a:gs>
            <a:gs pos="39500">
              <a:srgbClr val="BD922A"/>
            </a:gs>
            <a:gs pos="43500">
              <a:srgbClr val="BD922A"/>
            </a:gs>
            <a:gs pos="50000">
              <a:srgbClr val="FBE4AE"/>
            </a:gs>
            <a:gs pos="56500">
              <a:srgbClr val="BD922A"/>
            </a:gs>
            <a:gs pos="60501">
              <a:srgbClr val="BD922A"/>
            </a:gs>
            <a:gs pos="81500">
              <a:srgbClr val="FBE4AE"/>
            </a:gs>
            <a:gs pos="83500">
              <a:srgbClr val="BD922A"/>
            </a:gs>
            <a:gs pos="84500">
              <a:srgbClr val="835E17"/>
            </a:gs>
            <a:gs pos="91001">
              <a:srgbClr val="A28949"/>
            </a:gs>
            <a:gs pos="100000">
              <a:srgbClr val="FAE3B7"/>
            </a:gs>
          </a:gsLst>
          <a:lin ang="5400000" scaled="1"/>
        </a:gra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sy="50000" rotWithShape="0">
            <a:srgbClr val="875B0D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AE3B7"/>
            </a:gs>
            <a:gs pos="8999">
              <a:srgbClr val="A28949"/>
            </a:gs>
            <a:gs pos="15500">
              <a:srgbClr val="835E17"/>
            </a:gs>
            <a:gs pos="16500">
              <a:srgbClr val="BD922A"/>
            </a:gs>
            <a:gs pos="18500">
              <a:srgbClr val="FBE4AE"/>
            </a:gs>
            <a:gs pos="39500">
              <a:srgbClr val="BD922A"/>
            </a:gs>
            <a:gs pos="43500">
              <a:srgbClr val="BD922A"/>
            </a:gs>
            <a:gs pos="50000">
              <a:srgbClr val="FBE4AE"/>
            </a:gs>
            <a:gs pos="56500">
              <a:srgbClr val="BD922A"/>
            </a:gs>
            <a:gs pos="60501">
              <a:srgbClr val="BD922A"/>
            </a:gs>
            <a:gs pos="81500">
              <a:srgbClr val="FBE4AE"/>
            </a:gs>
            <a:gs pos="83500">
              <a:srgbClr val="BD922A"/>
            </a:gs>
            <a:gs pos="84500">
              <a:srgbClr val="835E17"/>
            </a:gs>
            <a:gs pos="91001">
              <a:srgbClr val="A28949"/>
            </a:gs>
            <a:gs pos="100000">
              <a:srgbClr val="FAE3B7"/>
            </a:gs>
          </a:gsLst>
          <a:lin ang="5400000" scaled="1"/>
        </a:gra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sy="50000" rotWithShape="0">
            <a:srgbClr val="875B0D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3" id="{94465E15-67F8-4ACC-AE39-C73F21F039D6}" vid="{166B7851-F3B5-4DF1-9043-71681FEF1400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AE3B7"/>
            </a:gs>
            <a:gs pos="8999">
              <a:srgbClr val="A28949"/>
            </a:gs>
            <a:gs pos="15500">
              <a:srgbClr val="835E17"/>
            </a:gs>
            <a:gs pos="16500">
              <a:srgbClr val="BD922A"/>
            </a:gs>
            <a:gs pos="18500">
              <a:srgbClr val="FBE4AE"/>
            </a:gs>
            <a:gs pos="39500">
              <a:srgbClr val="BD922A"/>
            </a:gs>
            <a:gs pos="43500">
              <a:srgbClr val="BD922A"/>
            </a:gs>
            <a:gs pos="50000">
              <a:srgbClr val="FBE4AE"/>
            </a:gs>
            <a:gs pos="56500">
              <a:srgbClr val="BD922A"/>
            </a:gs>
            <a:gs pos="60501">
              <a:srgbClr val="BD922A"/>
            </a:gs>
            <a:gs pos="81500">
              <a:srgbClr val="FBE4AE"/>
            </a:gs>
            <a:gs pos="83500">
              <a:srgbClr val="BD922A"/>
            </a:gs>
            <a:gs pos="84500">
              <a:srgbClr val="835E17"/>
            </a:gs>
            <a:gs pos="91001">
              <a:srgbClr val="A28949"/>
            </a:gs>
            <a:gs pos="100000">
              <a:srgbClr val="FAE3B7"/>
            </a:gs>
          </a:gsLst>
          <a:lin ang="5400000" scaled="1"/>
        </a:gra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sy="50000" rotWithShape="0">
            <a:srgbClr val="875B0D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AE3B7"/>
            </a:gs>
            <a:gs pos="8999">
              <a:srgbClr val="A28949"/>
            </a:gs>
            <a:gs pos="15500">
              <a:srgbClr val="835E17"/>
            </a:gs>
            <a:gs pos="16500">
              <a:srgbClr val="BD922A"/>
            </a:gs>
            <a:gs pos="18500">
              <a:srgbClr val="FBE4AE"/>
            </a:gs>
            <a:gs pos="39500">
              <a:srgbClr val="BD922A"/>
            </a:gs>
            <a:gs pos="43500">
              <a:srgbClr val="BD922A"/>
            </a:gs>
            <a:gs pos="50000">
              <a:srgbClr val="FBE4AE"/>
            </a:gs>
            <a:gs pos="56500">
              <a:srgbClr val="BD922A"/>
            </a:gs>
            <a:gs pos="60501">
              <a:srgbClr val="BD922A"/>
            </a:gs>
            <a:gs pos="81500">
              <a:srgbClr val="FBE4AE"/>
            </a:gs>
            <a:gs pos="83500">
              <a:srgbClr val="BD922A"/>
            </a:gs>
            <a:gs pos="84500">
              <a:srgbClr val="835E17"/>
            </a:gs>
            <a:gs pos="91001">
              <a:srgbClr val="A28949"/>
            </a:gs>
            <a:gs pos="100000">
              <a:srgbClr val="FAE3B7"/>
            </a:gs>
          </a:gsLst>
          <a:lin ang="5400000" scaled="1"/>
        </a:gra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sy="50000" rotWithShape="0">
            <a:srgbClr val="875B0D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Шары">
  <a:themeElements>
    <a:clrScheme name="Шары 3">
      <a:dk1>
        <a:srgbClr val="CCCCFF"/>
      </a:dk1>
      <a:lt1>
        <a:srgbClr val="FFFFCC"/>
      </a:lt1>
      <a:dk2>
        <a:srgbClr val="000000"/>
      </a:dk2>
      <a:lt2>
        <a:srgbClr val="FFFFFF"/>
      </a:lt2>
      <a:accent1>
        <a:srgbClr val="9999FF"/>
      </a:accent1>
      <a:accent2>
        <a:srgbClr val="33CCCC"/>
      </a:accent2>
      <a:accent3>
        <a:srgbClr val="AAAAAA"/>
      </a:accent3>
      <a:accent4>
        <a:srgbClr val="DADAAE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Шары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AE3B7"/>
            </a:gs>
            <a:gs pos="8999">
              <a:srgbClr val="A28949"/>
            </a:gs>
            <a:gs pos="15500">
              <a:srgbClr val="835E17"/>
            </a:gs>
            <a:gs pos="16500">
              <a:srgbClr val="BD922A"/>
            </a:gs>
            <a:gs pos="18500">
              <a:srgbClr val="FBE4AE"/>
            </a:gs>
            <a:gs pos="39500">
              <a:srgbClr val="BD922A"/>
            </a:gs>
            <a:gs pos="43500">
              <a:srgbClr val="BD922A"/>
            </a:gs>
            <a:gs pos="50000">
              <a:srgbClr val="FBE4AE"/>
            </a:gs>
            <a:gs pos="56500">
              <a:srgbClr val="BD922A"/>
            </a:gs>
            <a:gs pos="60501">
              <a:srgbClr val="BD922A"/>
            </a:gs>
            <a:gs pos="81500">
              <a:srgbClr val="FBE4AE"/>
            </a:gs>
            <a:gs pos="83500">
              <a:srgbClr val="BD922A"/>
            </a:gs>
            <a:gs pos="84500">
              <a:srgbClr val="835E17"/>
            </a:gs>
            <a:gs pos="91001">
              <a:srgbClr val="A28949"/>
            </a:gs>
            <a:gs pos="100000">
              <a:srgbClr val="FAE3B7"/>
            </a:gs>
          </a:gsLst>
          <a:lin ang="5400000" scaled="1"/>
        </a:gra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sy="50000" rotWithShape="0">
            <a:srgbClr val="875B0D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AE3B7"/>
            </a:gs>
            <a:gs pos="8999">
              <a:srgbClr val="A28949"/>
            </a:gs>
            <a:gs pos="15500">
              <a:srgbClr val="835E17"/>
            </a:gs>
            <a:gs pos="16500">
              <a:srgbClr val="BD922A"/>
            </a:gs>
            <a:gs pos="18500">
              <a:srgbClr val="FBE4AE"/>
            </a:gs>
            <a:gs pos="39500">
              <a:srgbClr val="BD922A"/>
            </a:gs>
            <a:gs pos="43500">
              <a:srgbClr val="BD922A"/>
            </a:gs>
            <a:gs pos="50000">
              <a:srgbClr val="FBE4AE"/>
            </a:gs>
            <a:gs pos="56500">
              <a:srgbClr val="BD922A"/>
            </a:gs>
            <a:gs pos="60501">
              <a:srgbClr val="BD922A"/>
            </a:gs>
            <a:gs pos="81500">
              <a:srgbClr val="FBE4AE"/>
            </a:gs>
            <a:gs pos="83500">
              <a:srgbClr val="BD922A"/>
            </a:gs>
            <a:gs pos="84500">
              <a:srgbClr val="835E17"/>
            </a:gs>
            <a:gs pos="91001">
              <a:srgbClr val="A28949"/>
            </a:gs>
            <a:gs pos="100000">
              <a:srgbClr val="FAE3B7"/>
            </a:gs>
          </a:gsLst>
          <a:lin ang="5400000" scaled="1"/>
        </a:gra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sy="50000" rotWithShape="0">
            <a:srgbClr val="875B0D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12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5_Office Theme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5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Другая 1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842</TotalTime>
  <Words>538</Words>
  <Application>Microsoft Office PowerPoint</Application>
  <PresentationFormat>Широкоэкранный</PresentationFormat>
  <Paragraphs>91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21</vt:i4>
      </vt:variant>
    </vt:vector>
  </HeadingPairs>
  <TitlesOfParts>
    <vt:vector size="36" baseType="lpstr">
      <vt:lpstr>Arial</vt:lpstr>
      <vt:lpstr>Arial Unicode MS</vt:lpstr>
      <vt:lpstr>Calibri</vt:lpstr>
      <vt:lpstr>Century Schoolbook</vt:lpstr>
      <vt:lpstr>Comic Sans MS</vt:lpstr>
      <vt:lpstr>Segoe Print</vt:lpstr>
      <vt:lpstr>Times New Roman</vt:lpstr>
      <vt:lpstr>Wingdings</vt:lpstr>
      <vt:lpstr>Тема3</vt:lpstr>
      <vt:lpstr>Оформление по умолчанию</vt:lpstr>
      <vt:lpstr>Шары</vt:lpstr>
      <vt:lpstr>Тема12</vt:lpstr>
      <vt:lpstr>1_Office Theme</vt:lpstr>
      <vt:lpstr>15_Office Theme</vt:lpstr>
      <vt:lpstr>Тема5</vt:lpstr>
      <vt:lpstr>«Нетрадиционные техники рисования как средство развития творческих способностей младшего дошкольного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</vt:lpstr>
      <vt:lpstr>Задачи</vt:lpstr>
      <vt:lpstr>Использование нетрадиционных техник способствует:</vt:lpstr>
      <vt:lpstr>Использование нетрадиционных техник способствует:</vt:lpstr>
      <vt:lpstr>Материалы Для освоения нетрадиционных техник рисования используется широкий спектр разнообразных материалов, доступных дошкольному возрасту.</vt:lpstr>
      <vt:lpstr>      </vt:lpstr>
      <vt:lpstr>Нетрадиционные технологии</vt:lpstr>
      <vt:lpstr>Рисование ладошками</vt:lpstr>
      <vt:lpstr>Рисование пальчиками</vt:lpstr>
      <vt:lpstr>Рисование ватными палочками</vt:lpstr>
      <vt:lpstr>Рисование штампиком из ниток</vt:lpstr>
      <vt:lpstr>Рисование поролоном</vt:lpstr>
      <vt:lpstr>Рисование полиэтиленовым пакетом</vt:lpstr>
      <vt:lpstr>Рисование нитками</vt:lpstr>
      <vt:lpstr>Рисование мятой бумагой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творческих способностей дошкольников через нетрадиционные техники рисования».</dc:title>
  <dc:creator>Пользователь</dc:creator>
  <cp:lastModifiedBy>Пользователь</cp:lastModifiedBy>
  <cp:revision>21</cp:revision>
  <dcterms:created xsi:type="dcterms:W3CDTF">2024-02-12T15:33:21Z</dcterms:created>
  <dcterms:modified xsi:type="dcterms:W3CDTF">2024-03-24T08:51:00Z</dcterms:modified>
</cp:coreProperties>
</file>