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Диагностика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4E1-4C1A-ADF0-D58C51EFC7C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4E1-4C1A-ADF0-D58C51EFC7C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4E1-4C1A-ADF0-D58C51EFC7C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4E1-4C1A-ADF0-D58C51EFC7C1}"/>
              </c:ext>
            </c:extLst>
          </c:dPt>
          <c:cat>
            <c:strRef>
              <c:f>Лист1!$A$2:$A$5</c:f>
              <c:strCache>
                <c:ptCount val="2"/>
                <c:pt idx="0">
                  <c:v>процент</c:v>
                </c:pt>
                <c:pt idx="1">
                  <c:v>процент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A1-4F76-870E-6D7F166292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Диагностика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3DC-4A42-872A-004661472BD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3DC-4A42-872A-004661472BD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3DC-4A42-872A-004661472BD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3DC-4A42-872A-004661472BD8}"/>
              </c:ext>
            </c:extLst>
          </c:dPt>
          <c:cat>
            <c:strRef>
              <c:f>Лист1!$A$2:$A$5</c:f>
              <c:strCache>
                <c:ptCount val="2"/>
                <c:pt idx="0">
                  <c:v>уровень </c:v>
                </c:pt>
                <c:pt idx="1">
                  <c:v>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70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47-49CE-A41C-66AC7A61DF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0096C0-2350-4FBF-AF7E-37D5162C52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Проект </a:t>
            </a:r>
            <a:br>
              <a:rPr lang="ru-RU" dirty="0"/>
            </a:br>
            <a:r>
              <a:rPr lang="ru-RU" dirty="0"/>
              <a:t>тема «Птицы наши друзья»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E7A220-CF4C-4061-83F9-17AA8A5063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9912" y="5367129"/>
            <a:ext cx="4885151" cy="119269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/>
              <a:t>Подготовила воспитатель старшей группы </a:t>
            </a:r>
          </a:p>
          <a:p>
            <a:pPr algn="ctr"/>
            <a:r>
              <a:rPr lang="ru-RU" dirty="0"/>
              <a:t>«Олененок» </a:t>
            </a:r>
          </a:p>
          <a:p>
            <a:pPr algn="ctr"/>
            <a:r>
              <a:rPr lang="ru-RU" dirty="0" err="1"/>
              <a:t>Слуту</a:t>
            </a:r>
            <a:r>
              <a:rPr lang="ru-RU" dirty="0"/>
              <a:t> Татьяна Васильевна.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3B9DA29-BBAB-4BA3-B9A2-73C02501EEB0}"/>
              </a:ext>
            </a:extLst>
          </p:cNvPr>
          <p:cNvSpPr/>
          <p:nvPr/>
        </p:nvSpPr>
        <p:spPr>
          <a:xfrm>
            <a:off x="216937" y="5650993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866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0205F0-349C-457B-81E9-51C4F354DCA7}"/>
              </a:ext>
            </a:extLst>
          </p:cNvPr>
          <p:cNvSpPr/>
          <p:nvPr/>
        </p:nvSpPr>
        <p:spPr>
          <a:xfrm>
            <a:off x="775252" y="435738"/>
            <a:ext cx="10641496" cy="5741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Цель: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создание кормушек для птиц в совместной деятельности с родителями, выставка рисунков «Птицы нашего города», обогащение знаний детей о птицах местного региона.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Задачи: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295400" algn="l"/>
              </a:tabLst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Задачи для детей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уметь различать и называть птиц; назвать зимующих птиц; уметь наблюдать за птицами в живой природе; совместно с родителями изготовить кормушки для птиц; нарисовать рисунки для выставки.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295400" algn="l"/>
              </a:tabLst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Задачи для родителей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рассказать детям о зимующих птицах и птицах севера; выучить с детьми стихи про птиц; совместно с детьми изготовить кормушки для птиц, выйти на прогулку для развешивания кормушек.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295400" algn="l"/>
              </a:tabLst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Задачи для воспитателя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обогатить знания детей о птицах, как перелетных, так и зимующих, рассказать о птицах местного региона, о их среде обитания, о способах питания; привлечь к проекту родителей.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ru-RU" sz="2000" dirty="0"/>
          </a:p>
        </p:txBody>
      </p:sp>
      <p:sp>
        <p:nvSpPr>
          <p:cNvPr id="3" name="Управляющая кнопка: &quot;Вперед&quot; или &quot;Следующий&quot;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3C1D896-5CD3-46DB-8703-0AD28A099D7D}"/>
              </a:ext>
            </a:extLst>
          </p:cNvPr>
          <p:cNvSpPr/>
          <p:nvPr/>
        </p:nvSpPr>
        <p:spPr>
          <a:xfrm>
            <a:off x="254044" y="565629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312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03ED6DD-91AF-4B27-8AE5-49A8EA1B6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218A912-2E8B-4605-8428-2C740DAD7D07}"/>
              </a:ext>
            </a:extLst>
          </p:cNvPr>
          <p:cNvSpPr/>
          <p:nvPr/>
        </p:nvSpPr>
        <p:spPr>
          <a:xfrm>
            <a:off x="3730945" y="236111"/>
            <a:ext cx="3737946" cy="706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295400" algn="l"/>
              </a:tabLst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Этапы проекта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1FC66C9-B639-42CD-AF66-95E3A2FFBEE2}"/>
              </a:ext>
            </a:extLst>
          </p:cNvPr>
          <p:cNvSpPr/>
          <p:nvPr/>
        </p:nvSpPr>
        <p:spPr>
          <a:xfrm>
            <a:off x="490333" y="1228856"/>
            <a:ext cx="3949148" cy="9177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12954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Подготовительный этап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DB20330C-7CB3-4D64-ABAD-CE3B88E38928}"/>
              </a:ext>
            </a:extLst>
          </p:cNvPr>
          <p:cNvSpPr/>
          <p:nvPr/>
        </p:nvSpPr>
        <p:spPr>
          <a:xfrm>
            <a:off x="6825020" y="1228855"/>
            <a:ext cx="4205256" cy="91771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12954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Основной этап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605ECDF-7799-4D24-B10C-D29B918183C2}"/>
              </a:ext>
            </a:extLst>
          </p:cNvPr>
          <p:cNvSpPr/>
          <p:nvPr/>
        </p:nvSpPr>
        <p:spPr>
          <a:xfrm>
            <a:off x="3730945" y="3125714"/>
            <a:ext cx="4081664" cy="91771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12954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Заключительный этап</a:t>
            </a:r>
            <a:endParaRPr lang="ru-RU" sz="3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Управляющая кнопка: &quot;Вперед&quot; или &quot;Следующий&quot; 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0C82280-501C-4ABA-9E04-893A139BFED1}"/>
              </a:ext>
            </a:extLst>
          </p:cNvPr>
          <p:cNvSpPr/>
          <p:nvPr/>
        </p:nvSpPr>
        <p:spPr>
          <a:xfrm>
            <a:off x="1550505" y="562914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&quot;Назад&quot; или &quot;Предыдущий&quot; 8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13CA9937-A2A1-4157-9539-36E2603858CD}"/>
              </a:ext>
            </a:extLst>
          </p:cNvPr>
          <p:cNvSpPr/>
          <p:nvPr/>
        </p:nvSpPr>
        <p:spPr>
          <a:xfrm>
            <a:off x="320305" y="562914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6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35BC76-4326-4A19-B7A0-6C4322152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Управляющая кнопка: &quot;Назад&quot; или &quot;Предыдущий&quot; 10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4B6C9954-84D6-4695-9945-6066DB2B6232}"/>
              </a:ext>
            </a:extLst>
          </p:cNvPr>
          <p:cNvSpPr/>
          <p:nvPr/>
        </p:nvSpPr>
        <p:spPr>
          <a:xfrm>
            <a:off x="238539" y="5716192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Диаграмма 20">
            <a:extLst>
              <a:ext uri="{FF2B5EF4-FFF2-40B4-BE49-F238E27FC236}">
                <a16:creationId xmlns:a16="http://schemas.microsoft.com/office/drawing/2014/main" id="{6FC30AE2-0C9E-4E3D-8213-46E7FDBC5D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3113899"/>
              </p:ext>
            </p:extLst>
          </p:nvPr>
        </p:nvGraphicFramePr>
        <p:xfrm>
          <a:off x="759747" y="471025"/>
          <a:ext cx="5574748" cy="4223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Управляющая кнопка: &quot;Вперед&quot; или &quot;Следующий&quot; 21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B48BC886-9A59-487F-9CFC-56706170E149}"/>
              </a:ext>
            </a:extLst>
          </p:cNvPr>
          <p:cNvSpPr/>
          <p:nvPr/>
        </p:nvSpPr>
        <p:spPr>
          <a:xfrm>
            <a:off x="1431234" y="5712496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95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666FF1E-9D69-4382-A484-9D8C88F6E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310F398-B5DE-414E-BB45-FF4D90896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74626"/>
            <a:ext cx="6087648" cy="34196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Управляющая кнопка: &quot;Назад&quot; или &quot;Предыдущий&quot; 10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DA59E30C-6D5B-4380-B850-F02090876E18}"/>
              </a:ext>
            </a:extLst>
          </p:cNvPr>
          <p:cNvSpPr/>
          <p:nvPr/>
        </p:nvSpPr>
        <p:spPr>
          <a:xfrm>
            <a:off x="0" y="6122503"/>
            <a:ext cx="1042416" cy="7448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46637A7-77CC-4689-82CA-A6D1F16C7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6285" y="65567"/>
            <a:ext cx="3619500" cy="4837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Управляющая кнопка: &quot;Вперед&quot; или &quot;Следующий&quot; 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E6271084-A5F7-4FB7-ADEB-4A440F54F057}"/>
              </a:ext>
            </a:extLst>
          </p:cNvPr>
          <p:cNvSpPr/>
          <p:nvPr/>
        </p:nvSpPr>
        <p:spPr>
          <a:xfrm>
            <a:off x="1214694" y="6083374"/>
            <a:ext cx="1042416" cy="81745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9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863C87-C98D-49A1-B743-E46406348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720BA07-94FE-4529-8209-E7599F416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8927" y="579782"/>
            <a:ext cx="1716024" cy="24384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6F83E86-C63E-4F72-8018-A66141F2C8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073" y="169302"/>
            <a:ext cx="4565341" cy="28488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851D72-4CA8-431B-B0F3-88D3C00F9F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8914" y="1861929"/>
            <a:ext cx="2039112" cy="293522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96E857F-2592-44DF-9314-72BCB96214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6236" y="2209694"/>
            <a:ext cx="1719221" cy="243861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C38B8A7-C549-48C3-AD33-02C96F36E7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3545" y="3718785"/>
            <a:ext cx="1719221" cy="243861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F96E4415-87FB-463B-870F-FCFC52F2CA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171" y="3428999"/>
            <a:ext cx="4407243" cy="2935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Управляющая кнопка: &quot;Вперед&quot; или &quot;Следующий&quot; 1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91ECDE04-88F2-485F-B756-A7D86A7E529F}"/>
              </a:ext>
            </a:extLst>
          </p:cNvPr>
          <p:cNvSpPr/>
          <p:nvPr/>
        </p:nvSpPr>
        <p:spPr>
          <a:xfrm>
            <a:off x="304073" y="573262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963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7C73FD-356A-41DF-B100-45B68D1F8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B1B927ED-A149-4A11-85A5-2A52FCC1FD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8676745"/>
              </p:ext>
            </p:extLst>
          </p:nvPr>
        </p:nvGraphicFramePr>
        <p:xfrm>
          <a:off x="733287" y="520884"/>
          <a:ext cx="5588000" cy="3945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Управляющая кнопка: &quot;Вперед&quot; или &quot;Следующий&quot; 1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08012274-42BA-4565-9BEB-362BFFBDB645}"/>
              </a:ext>
            </a:extLst>
          </p:cNvPr>
          <p:cNvSpPr/>
          <p:nvPr/>
        </p:nvSpPr>
        <p:spPr>
          <a:xfrm>
            <a:off x="119270" y="5755949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981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903982-3E4D-4BF4-884F-06B9AD3A5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D919727-5E1B-4E1C-A7C9-4677E9D078B8}"/>
              </a:ext>
            </a:extLst>
          </p:cNvPr>
          <p:cNvSpPr/>
          <p:nvPr/>
        </p:nvSpPr>
        <p:spPr>
          <a:xfrm>
            <a:off x="4648795" y="399390"/>
            <a:ext cx="3744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Итоговые мероприятия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00CCEFA-7317-42C4-8657-52B901EFD5C1}"/>
              </a:ext>
            </a:extLst>
          </p:cNvPr>
          <p:cNvSpPr/>
          <p:nvPr/>
        </p:nvSpPr>
        <p:spPr>
          <a:xfrm>
            <a:off x="3048000" y="1571308"/>
            <a:ext cx="6096000" cy="3658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D92C924-52EC-4250-B176-3161B4484099}"/>
              </a:ext>
            </a:extLst>
          </p:cNvPr>
          <p:cNvSpPr/>
          <p:nvPr/>
        </p:nvSpPr>
        <p:spPr>
          <a:xfrm>
            <a:off x="1219200" y="1571308"/>
            <a:ext cx="9448800" cy="1905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Запланированные цели были достигнуты. Дети обогатили свои знания о зимующих птицах, птицах местного региона, а так же совместно с родителями изготовили и развесили кормушки на деревьях города.</a:t>
            </a:r>
          </a:p>
        </p:txBody>
      </p:sp>
      <p:sp>
        <p:nvSpPr>
          <p:cNvPr id="7" name="Управляющая кнопка: &quot;На главную&quot; 6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D6FAD7F2-5B24-4426-8BBB-BF127849EA3F}"/>
              </a:ext>
            </a:extLst>
          </p:cNvPr>
          <p:cNvSpPr/>
          <p:nvPr/>
        </p:nvSpPr>
        <p:spPr>
          <a:xfrm>
            <a:off x="176784" y="5711687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14198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65</TotalTime>
  <Words>198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Century Gothic</vt:lpstr>
      <vt:lpstr>Times New Roman</vt:lpstr>
      <vt:lpstr>Wingdings 3</vt:lpstr>
      <vt:lpstr>Сектор</vt:lpstr>
      <vt:lpstr>Проект  тема «Птицы наши друзья»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тема «Птицы наши друзья»</dc:title>
  <dc:creator>student</dc:creator>
  <cp:lastModifiedBy>student</cp:lastModifiedBy>
  <cp:revision>9</cp:revision>
  <dcterms:created xsi:type="dcterms:W3CDTF">2021-04-17T13:16:55Z</dcterms:created>
  <dcterms:modified xsi:type="dcterms:W3CDTF">2021-04-17T14:25:58Z</dcterms:modified>
</cp:coreProperties>
</file>