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1" r:id="rId2"/>
    <p:sldId id="287" r:id="rId3"/>
    <p:sldId id="288" r:id="rId4"/>
    <p:sldId id="290" r:id="rId5"/>
    <p:sldId id="289" r:id="rId6"/>
    <p:sldId id="295" r:id="rId7"/>
    <p:sldId id="270" r:id="rId8"/>
    <p:sldId id="271" r:id="rId9"/>
    <p:sldId id="298" r:id="rId10"/>
    <p:sldId id="296" r:id="rId11"/>
    <p:sldId id="29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000099"/>
    <a:srgbClr val="000066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>
        <p:scale>
          <a:sx n="80" d="100"/>
          <a:sy n="80" d="100"/>
        </p:scale>
        <p:origin x="-2502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79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70B17-321B-4508-8111-0EC61325FE5D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9BA93-7A11-459D-9EC9-A8013D778D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662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9BA93-7A11-459D-9EC9-A8013D778DB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61DC8-DF35-43E8-9F74-301E167C6B1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25793-5F9B-4CD8-952D-84A73AD94A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03451-B4CB-460C-AE2F-BD1C3327AF0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DE893-E42C-4C81-998D-8371C813F3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629C-F06B-434B-A988-B13196DEE9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488B3-486A-433E-AB4B-6D7FE8D309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D87F1-EB97-469E-A55B-68ED54D1E30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BF22E-D971-41AB-92F9-57397D6B06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1DCC2-32D8-49B7-BB77-0BEA7FD065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807F5-1961-4530-8451-33181011E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32F0-E4B3-4BCB-B40B-EEF2D24141B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E6C92-F6E1-4BBE-86BD-7A94B42E5A1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49D16-7AD3-45B5-B4B4-937F5964F1D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F851A-B9EC-4A0E-A309-A34E49C4FC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A6CC5-190A-4B69-A157-691912338A7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774D2-6589-46B8-B515-1B13A9F339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0F5C-1A21-4F15-A084-E9EE31B13E1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505FD-AF2E-4FDA-938C-8F1AA084AD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ACC98-C5F8-4D30-BCFB-83BADD01602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52278-EB7A-46C7-B6F0-06F9F7D1FE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C6904-D5C7-4405-93B6-973A4FD7EB6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89604-4764-413A-B51D-A467BC10A15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B622F3-2A39-4C31-9616-61813F84E08E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01FFB-1724-4AD7-95CD-35F6DBC8042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11"/>
          <p:cNvSpPr txBox="1">
            <a:spLocks noChangeArrowheads="1"/>
          </p:cNvSpPr>
          <p:nvPr/>
        </p:nvSpPr>
        <p:spPr bwMode="auto">
          <a:xfrm>
            <a:off x="611560" y="692696"/>
            <a:ext cx="806489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Конкурс «Мой выбор – сельское хозяйство»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Номинация: Агроном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728" y="2708920"/>
            <a:ext cx="51845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Работу выполнила </a:t>
            </a:r>
          </a:p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ученица  7 класса </a:t>
            </a:r>
          </a:p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Слободского филиала   </a:t>
            </a:r>
            <a:r>
              <a:rPr lang="ru-RU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Старожиловской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средней школы</a:t>
            </a:r>
          </a:p>
          <a:p>
            <a:pPr algn="ctr"/>
            <a:r>
              <a:rPr lang="ru-RU" sz="2400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Хованова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Анастасия</a:t>
            </a:r>
          </a:p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Руководитель учитель биологии</a:t>
            </a:r>
          </a:p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Горбунова </a:t>
            </a:r>
            <a:r>
              <a:rPr lang="ru-RU" sz="2400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Оксана Владимировна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 </a:t>
            </a:r>
            <a:r>
              <a:rPr lang="ru-RU" dirty="0" smtClean="0">
                <a:solidFill>
                  <a:srgbClr val="FF0000"/>
                </a:solidFill>
              </a:rPr>
              <a:t>Современный агроном разносторонний специалист сельскохозяйственного производства. Ему до тонкостей известно все, что связано с выращиванием растений, то есть их агротехника: способы обработки почвы, сроки и способы посева и уборки урожая, особенности ухода за посевами и посадками. Агроном хорошо знает, как ухаживать за растениями, какие и когда применять удобрения, сколько удобрений надо вносить на каждый гектар для получения хорошего урожая, как вести борьбу с сорняками, болезнями и вредителями. 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Picture 2" descr="F:\мои документы\Инноватика\фото\теплица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080" y="260648"/>
            <a:ext cx="3657600" cy="2743200"/>
          </a:xfrm>
          <a:effectLst>
            <a:softEdge rad="112500"/>
          </a:effectLst>
        </p:spPr>
      </p:pic>
      <p:pic>
        <p:nvPicPr>
          <p:cNvPr id="12" name="Picture 2" descr="C:\Users\Антонов\Горбунова\фотографии О.В\абв 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212976"/>
            <a:ext cx="396044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97346"/>
            <a:ext cx="4572000" cy="646330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ru-RU" dirty="0" smtClean="0">
                <a:solidFill>
                  <a:srgbClr val="FF0000"/>
                </a:solidFill>
              </a:rPr>
              <a:t>У агронома каждый день забота –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Чуть солнце выглянет, а он уж на ногах.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так порой бывает неохота…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Но долг зовет и он опять в делах.</a:t>
            </a:r>
          </a:p>
          <a:p>
            <a:pPr fontAlgn="base"/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Ответственность большая агронома –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урожай, за чистоту полей.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Ему прекрасно так знакома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Опасность солнца и дождей.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Но вот уборка урожая –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Здесь важно ничего не упустить,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Серьезный стал, уверенно считая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Приросты сборов и где их разместить.</a:t>
            </a:r>
          </a:p>
          <a:p>
            <a:pPr fontAlgn="base"/>
            <a:r>
              <a:rPr lang="ru-RU" dirty="0" smtClean="0">
                <a:solidFill>
                  <a:srgbClr val="FF0000"/>
                </a:solidFill>
              </a:rPr>
              <a:t>И так из года в год, из века в век…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Простой, казалось человек,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 ответе за питанье наше –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хлеб, за макароны и за каши.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Быть может странно, но скажу сейчас: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«Спасибо, агроном ты наш,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За все старанья и мученья.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Ты – гордость миллиона поколений!»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1800" dirty="0" smtClean="0">
                <a:solidFill>
                  <a:srgbClr val="FF0000"/>
                </a:solidFill>
              </a:rPr>
              <a:t>Слово "агроном" произошло от двух греческих слов: "</a:t>
            </a:r>
            <a:r>
              <a:rPr lang="ru-RU" sz="1800" dirty="0" err="1" smtClean="0">
                <a:solidFill>
                  <a:srgbClr val="FF0000"/>
                </a:solidFill>
              </a:rPr>
              <a:t>агрос</a:t>
            </a:r>
            <a:r>
              <a:rPr lang="ru-RU" sz="1800" dirty="0" smtClean="0">
                <a:solidFill>
                  <a:srgbClr val="FF0000"/>
                </a:solidFill>
              </a:rPr>
              <a:t>" — поле и "</a:t>
            </a:r>
            <a:r>
              <a:rPr lang="ru-RU" sz="1800" dirty="0" err="1" smtClean="0">
                <a:solidFill>
                  <a:srgbClr val="FF0000"/>
                </a:solidFill>
              </a:rPr>
              <a:t>номос</a:t>
            </a:r>
            <a:r>
              <a:rPr lang="ru-RU" sz="1800" dirty="0" smtClean="0">
                <a:solidFill>
                  <a:srgbClr val="FF0000"/>
                </a:solidFill>
              </a:rPr>
              <a:t>" — закон </a:t>
            </a:r>
          </a:p>
          <a:p>
            <a:pPr eaLnBrk="1" hangingPunct="1"/>
            <a:r>
              <a:rPr lang="ru-RU" sz="1800" dirty="0" smtClean="0">
                <a:solidFill>
                  <a:srgbClr val="FF0000"/>
                </a:solidFill>
              </a:rPr>
              <a:t>Агроном - это специалист сельского хозяйства, обладающий всесторонними знаниями в области агрономии. Он создает новые сорта полевых, садовых, огородных культур. Планирует проведение сельскохозяйственных работ с учетом особенностей местности</a:t>
            </a:r>
          </a:p>
          <a:p>
            <a:endParaRPr lang="ru-RU" sz="1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16832"/>
            <a:ext cx="4038600" cy="3287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570186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Агроном является значимым специалистом в области сельского хозяйства. В его задачи входит создание новых разновидностей огородных, садовых и полевых растительных культур. Профессиональный агроном также должен хорошо уметь планировать, контролировать и совершенствовать производственный процесс, выполняемый рабочими, входящими в его подчинение. Именно агроном является главным проводником науки в сельском хозяйстве, который должен уметь определять технологию и организацию труда.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Содержимое 4" descr="5750534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284984"/>
            <a:ext cx="4038600" cy="30491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Содержимое 7" descr="1734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4" y="2204864"/>
            <a:ext cx="4038600" cy="2638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600" dirty="0" err="1" smtClean="0">
                <a:solidFill>
                  <a:srgbClr val="FF0000"/>
                </a:solidFill>
              </a:rPr>
              <a:t>Старожиловский</a:t>
            </a:r>
            <a:r>
              <a:rPr lang="ru-RU" sz="1600" dirty="0" smtClean="0">
                <a:solidFill>
                  <a:srgbClr val="FF0000"/>
                </a:solidFill>
              </a:rPr>
              <a:t> район является </a:t>
            </a:r>
            <a:r>
              <a:rPr lang="ru-RU" sz="1600" dirty="0" err="1" smtClean="0">
                <a:solidFill>
                  <a:srgbClr val="FF0000"/>
                </a:solidFill>
              </a:rPr>
              <a:t>сельскохозйственным</a:t>
            </a:r>
            <a:r>
              <a:rPr lang="ru-RU" sz="1600" dirty="0" smtClean="0">
                <a:solidFill>
                  <a:srgbClr val="FF0000"/>
                </a:solidFill>
              </a:rPr>
              <a:t> районом. В нашем районе 18   хозяйств и в каждом из них есть агроном. Но в молодых квалифицированных специалистах заинтересованы все хозяйства.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Эта профессия востребована в районе .Сейчас есть возможность получить эту профессию в Старожилове в</a:t>
            </a:r>
          </a:p>
          <a:p>
            <a:r>
              <a:rPr lang="ru-RU" sz="1600" dirty="0" err="1" smtClean="0">
                <a:solidFill>
                  <a:srgbClr val="FF0000"/>
                </a:solidFill>
              </a:rPr>
              <a:t>Старожиловском</a:t>
            </a:r>
            <a:r>
              <a:rPr lang="ru-RU" sz="1600" dirty="0" smtClean="0">
                <a:solidFill>
                  <a:srgbClr val="FF0000"/>
                </a:solidFill>
              </a:rPr>
              <a:t> </a:t>
            </a:r>
            <a:r>
              <a:rPr lang="ru-RU" sz="1600" dirty="0" err="1" smtClean="0">
                <a:solidFill>
                  <a:srgbClr val="FF0000"/>
                </a:solidFill>
              </a:rPr>
              <a:t>агротехникуме</a:t>
            </a:r>
            <a:r>
              <a:rPr lang="ru-RU" sz="1600" dirty="0" smtClean="0">
                <a:solidFill>
                  <a:srgbClr val="FF0000"/>
                </a:solidFill>
              </a:rPr>
              <a:t>. Здесь получила образование моя мама. 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268760"/>
            <a:ext cx="5111750" cy="3960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rgbClr val="FF0000"/>
                </a:solidFill>
              </a:rPr>
              <a:t>Сегодня профессия агронома весьма востребована в различных крупных сельскохозяйственных комплексах страны, а также в небольших фермерских хозяйствах, оранжереях, питомниках, теплицах и других научно-исследовательских и образовательных институтах. Именно от расчётов агронома зависит время начала посева или сбора урожая, а также способы борьбы с полевыми вредителями или природными катаклизмами.</a:t>
            </a:r>
          </a:p>
          <a:p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11" name="Содержимое 1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282700"/>
            <a:ext cx="5111750" cy="3833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Я хочу быть агрономом, так как уже умею… делать так, чтобы было красиво</a:t>
            </a:r>
            <a:endParaRPr lang="ru-RU" sz="3200" dirty="0"/>
          </a:p>
        </p:txBody>
      </p:sp>
      <p:pic>
        <p:nvPicPr>
          <p:cNvPr id="8" name="Picture 3" descr="F:\мои документы\Инноватика\фото\IMG_18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8700" y="1988840"/>
            <a:ext cx="3657600" cy="3456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60848"/>
            <a:ext cx="4038600" cy="3316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229600" cy="84072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Выращивать рассаду цветов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10" name="Picture 3" descr="F:\мои документы\Инноватика\фото\теплица 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38700" y="1628800"/>
            <a:ext cx="3981772" cy="37444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8840"/>
            <a:ext cx="4038600" cy="33888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86409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Работать в теплице, чтобы получать хороший урожай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4038600" cy="3028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F:\мои документы\Инноватика\фото\последние фото 1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60032" y="1628800"/>
            <a:ext cx="4038600" cy="3604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40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Заготавливать  </a:t>
            </a:r>
            <a:r>
              <a:rPr lang="ru-RU" sz="40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посадочный материал </a:t>
            </a:r>
            <a:br>
              <a:rPr lang="ru-RU" sz="40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4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:\мои документы\Инноватика\фото\DSCN03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844824"/>
            <a:ext cx="4038600" cy="37444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347210"/>
      </p:ext>
    </p:extLst>
  </p:cSld>
  <p:clrMapOvr>
    <a:masterClrMapping/>
  </p:clrMapOvr>
  <p:transition spd="slow">
    <p:cover dir="ru"/>
  </p:transition>
</p:sld>
</file>

<file path=ppt/theme/theme1.xml><?xml version="1.0" encoding="utf-8"?>
<a:theme xmlns:a="http://schemas.openxmlformats.org/drawingml/2006/main" name="Тема3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</TotalTime>
  <Words>288</Words>
  <Application>Microsoft Office PowerPoint</Application>
  <PresentationFormat>Экран (4:3)</PresentationFormat>
  <Paragraphs>26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Тема3</vt:lpstr>
      <vt:lpstr>Презентация PowerPoint</vt:lpstr>
      <vt:lpstr>Презентация PowerPoint</vt:lpstr>
      <vt:lpstr>Агроном является значимым специалистом в области сельского хозяйства. В его задачи входит создание новых разновидностей огородных, садовых и полевых растительных культур. Профессиональный агроном также должен хорошо уметь планировать, контролировать и совершенствовать производственный процесс, выполняемый рабочими, входящими в его подчинение. Именно агроном является главным проводником науки в сельском хозяйстве, который должен уметь определять технологию и организацию труда.  </vt:lpstr>
      <vt:lpstr>Презентация PowerPoint</vt:lpstr>
      <vt:lpstr>Презентация PowerPoint</vt:lpstr>
      <vt:lpstr>Я хочу быть агрономом, так как уже умею… делать так, чтобы было красиво</vt:lpstr>
      <vt:lpstr>Выращивать рассаду цветов</vt:lpstr>
      <vt:lpstr>Работать в теплице, чтобы получать хороший урожай</vt:lpstr>
      <vt:lpstr> Заготавливать  посадочный материал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admin</cp:lastModifiedBy>
  <cp:revision>104</cp:revision>
  <dcterms:created xsi:type="dcterms:W3CDTF">2016-04-24T12:09:38Z</dcterms:created>
  <dcterms:modified xsi:type="dcterms:W3CDTF">2024-03-24T09:29:55Z</dcterms:modified>
</cp:coreProperties>
</file>