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6" r:id="rId2"/>
    <p:sldId id="264" r:id="rId3"/>
    <p:sldId id="265" r:id="rId4"/>
    <p:sldId id="266" r:id="rId5"/>
    <p:sldId id="267" r:id="rId6"/>
    <p:sldId id="269" r:id="rId7"/>
    <p:sldId id="277" r:id="rId8"/>
    <p:sldId id="268" r:id="rId9"/>
    <p:sldId id="284" r:id="rId10"/>
    <p:sldId id="270" r:id="rId11"/>
    <p:sldId id="271" r:id="rId12"/>
    <p:sldId id="273" r:id="rId13"/>
    <p:sldId id="272" r:id="rId14"/>
    <p:sldId id="275" r:id="rId15"/>
    <p:sldId id="285" r:id="rId16"/>
    <p:sldId id="286" r:id="rId17"/>
    <p:sldId id="279" r:id="rId18"/>
    <p:sldId id="280" r:id="rId19"/>
    <p:sldId id="281" r:id="rId20"/>
    <p:sldId id="282" r:id="rId21"/>
    <p:sldId id="283" r:id="rId22"/>
    <p:sldId id="287" r:id="rId23"/>
    <p:sldId id="28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Default Section" id="{42C7C62C-6075-426B-B9CE-B65FA7FF71B9}">
          <p14:sldIdLst>
            <p14:sldId id="256"/>
            <p14:sldId id="264"/>
            <p14:sldId id="265"/>
            <p14:sldId id="266"/>
            <p14:sldId id="267"/>
            <p14:sldId id="269"/>
            <p14:sldId id="277"/>
            <p14:sldId id="268"/>
            <p14:sldId id="284"/>
            <p14:sldId id="270"/>
            <p14:sldId id="271"/>
            <p14:sldId id="273"/>
            <p14:sldId id="272"/>
            <p14:sldId id="275"/>
            <p14:sldId id="285"/>
            <p14:sldId id="286"/>
            <p14:sldId id="279"/>
            <p14:sldId id="280"/>
            <p14:sldId id="281"/>
            <p14:sldId id="282"/>
            <p14:sldId id="28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A8D"/>
    <a:srgbClr val="F3F0ED"/>
    <a:srgbClr val="E1DAD2"/>
    <a:srgbClr val="FEFEFE"/>
    <a:srgbClr val="C1C9CD"/>
    <a:srgbClr val="7C96A3"/>
    <a:srgbClr val="FFFFFF"/>
    <a:srgbClr val="003374"/>
    <a:srgbClr val="3A5896"/>
    <a:srgbClr val="38559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3" d="100"/>
          <a:sy n="43" d="100"/>
        </p:scale>
        <p:origin x="-12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9144000" cy="685800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914400" y="1191491"/>
            <a:ext cx="7148945" cy="51123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МБОУ </a:t>
            </a:r>
            <a:r>
              <a:rPr lang="ru-RU" sz="4000" b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Дуакарская</a:t>
            </a:r>
            <a:r>
              <a:rPr lang="ru-RU" sz="40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СОШ</a:t>
            </a:r>
          </a:p>
          <a:p>
            <a:r>
              <a:rPr lang="ru-RU" sz="40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  </a:t>
            </a:r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Презентация  урока </a:t>
            </a:r>
          </a:p>
          <a:p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  С. </a:t>
            </a:r>
            <a:r>
              <a:rPr lang="ru-RU" sz="3600" b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Г!ябдуллаев</a:t>
            </a:r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</a:p>
          <a:p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« </a:t>
            </a:r>
            <a:r>
              <a:rPr lang="ru-RU" sz="3600" b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Ухъначиб</a:t>
            </a:r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шадибгьуни</a:t>
            </a:r>
            <a:r>
              <a:rPr lang="ru-RU" sz="36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»</a:t>
            </a:r>
          </a:p>
          <a:p>
            <a:endParaRPr lang="ru-RU" sz="3600" b="1" dirty="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  <a:p>
            <a:r>
              <a:rPr lang="ru-RU" sz="3600" b="1" i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Провела учительница: </a:t>
            </a:r>
          </a:p>
          <a:p>
            <a:endParaRPr lang="ru-RU" sz="3600" b="1" i="1" dirty="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  <a:p>
            <a:r>
              <a:rPr lang="ru-RU" sz="3600" b="1" i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Ахмедова </a:t>
            </a:r>
            <a:r>
              <a:rPr lang="ru-RU" sz="3600" b="1" i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Патимат</a:t>
            </a:r>
            <a:r>
              <a:rPr lang="ru-RU" sz="3600" b="1" i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i="1" dirty="0" err="1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Курбановна</a:t>
            </a:r>
            <a:r>
              <a:rPr lang="ru-RU" sz="3600" b="1" i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.</a:t>
            </a:r>
          </a:p>
          <a:p>
            <a:endParaRPr lang="ru-RU" sz="3600" b="1" dirty="0">
              <a:ln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  <a:p>
            <a:endParaRPr lang="en-US" sz="3600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33550">
            <a:off x="3745528" y="286650"/>
            <a:ext cx="5257903" cy="14396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Тема </a:t>
            </a:r>
            <a:r>
              <a:rPr lang="ru-RU" b="1" dirty="0" err="1">
                <a:solidFill>
                  <a:srgbClr val="FF0000"/>
                </a:solidFill>
              </a:rPr>
              <a:t>гьуйчибуршни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4074" y="2784763"/>
            <a:ext cx="4918362" cy="28540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  « Мез </a:t>
            </a:r>
            <a:r>
              <a:rPr lang="ru-RU" b="1" dirty="0" err="1"/>
              <a:t>чиди-диалра</a:t>
            </a:r>
            <a:r>
              <a:rPr lang="ru-RU" b="1" dirty="0"/>
              <a:t>   </a:t>
            </a:r>
            <a:r>
              <a:rPr lang="ru-RU" b="1" dirty="0" err="1"/>
              <a:t>дагьни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err="1"/>
              <a:t>вайси</a:t>
            </a:r>
            <a:r>
              <a:rPr lang="ru-RU" b="1" dirty="0"/>
              <a:t> </a:t>
            </a:r>
            <a:r>
              <a:rPr lang="ru-RU" b="1" dirty="0" err="1"/>
              <a:t>ах!ен</a:t>
            </a:r>
            <a:r>
              <a:rPr lang="ru-RU" b="1" dirty="0"/>
              <a:t>, </a:t>
            </a:r>
            <a:r>
              <a:rPr lang="ru-RU" b="1" dirty="0" err="1"/>
              <a:t>амма</a:t>
            </a:r>
            <a:r>
              <a:rPr lang="ru-RU" b="1" dirty="0"/>
              <a:t> </a:t>
            </a:r>
            <a:r>
              <a:rPr lang="ru-RU" b="1" dirty="0" err="1"/>
              <a:t>нешла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мез </a:t>
            </a:r>
            <a:r>
              <a:rPr lang="ru-RU" b="1" dirty="0" err="1"/>
              <a:t>нушаб</a:t>
            </a:r>
            <a:r>
              <a:rPr lang="ru-RU" b="1" dirty="0"/>
              <a:t> </a:t>
            </a:r>
            <a:r>
              <a:rPr lang="ru-RU" b="1" dirty="0" err="1"/>
              <a:t>бек!лидиубти</a:t>
            </a:r>
            <a:endParaRPr lang="ru-RU" b="1" dirty="0"/>
          </a:p>
          <a:p>
            <a:pPr marL="0" indent="0">
              <a:buNone/>
            </a:pPr>
            <a:r>
              <a:rPr lang="ru-RU" b="1" dirty="0"/>
              <a:t>сари»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 descr="C:\Users\Mastercom\Downloads\ecd578bc95da613bdf29914769d813d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436" y="2532474"/>
            <a:ext cx="3330202" cy="42737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236" y="0"/>
            <a:ext cx="4461164" cy="1335999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С. </a:t>
            </a:r>
            <a:r>
              <a:rPr lang="ru-RU" b="1" dirty="0" err="1">
                <a:solidFill>
                  <a:srgbClr val="FF0000"/>
                </a:solidFill>
              </a:rPr>
              <a:t>Г!ябдуллаевла</a:t>
            </a:r>
            <a:r>
              <a:rPr lang="ru-RU" b="1" dirty="0">
                <a:solidFill>
                  <a:srgbClr val="FF0000"/>
                </a:solidFill>
              </a:rPr>
              <a:t>  </a:t>
            </a:r>
            <a:r>
              <a:rPr lang="ru-RU" b="1" dirty="0" err="1">
                <a:solidFill>
                  <a:srgbClr val="FF0000"/>
                </a:solidFill>
              </a:rPr>
              <a:t>сурат</a:t>
            </a:r>
            <a:r>
              <a:rPr lang="ru-RU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716A278-C43D-4EEF-8191-DCDDCF750F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9456" y="1335999"/>
            <a:ext cx="7371816" cy="479963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4983" y="83882"/>
            <a:ext cx="5370366" cy="1214179"/>
          </a:xfrm>
        </p:spPr>
        <p:txBody>
          <a:bodyPr/>
          <a:lstStyle/>
          <a:p>
            <a:r>
              <a:rPr lang="ru-RU" dirty="0"/>
              <a:t>  </a:t>
            </a:r>
            <a:r>
              <a:rPr lang="ru-RU" b="1" dirty="0" err="1">
                <a:solidFill>
                  <a:srgbClr val="FF0000"/>
                </a:solidFill>
              </a:rPr>
              <a:t>Мух!ела</a:t>
            </a:r>
            <a:r>
              <a:rPr lang="ru-RU" b="1" dirty="0">
                <a:solidFill>
                  <a:srgbClr val="FF0000"/>
                </a:solidFill>
              </a:rPr>
              <a:t> шила </a:t>
            </a:r>
            <a:r>
              <a:rPr lang="ru-RU" b="1" dirty="0" err="1">
                <a:solidFill>
                  <a:srgbClr val="FF0000"/>
                </a:solidFill>
              </a:rPr>
              <a:t>сурат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AE28DE3-0E4C-4EA9-B006-E50A0EDAB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3835da63f2c9fb5d4204d4f9ed7065d1_7646_1000_1000_re111090">
            <a:extLst>
              <a:ext uri="{FF2B5EF4-FFF2-40B4-BE49-F238E27FC236}">
                <a16:creationId xmlns:a16="http://schemas.microsoft.com/office/drawing/2014/main" xmlns="" id="{62CE04C8-53F4-4A32-9E2B-D8108AF46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5458" y="1287254"/>
            <a:ext cx="7869890" cy="5317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7927" y="254357"/>
            <a:ext cx="5098473" cy="1032897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С. </a:t>
            </a:r>
            <a:r>
              <a:rPr lang="ru-RU" sz="3600" b="1" dirty="0" err="1">
                <a:solidFill>
                  <a:srgbClr val="FF0000"/>
                </a:solidFill>
              </a:rPr>
              <a:t>Г!ябдуллаевла</a:t>
            </a:r>
            <a:r>
              <a:rPr lang="ru-RU" sz="3600" b="1" dirty="0">
                <a:solidFill>
                  <a:srgbClr val="FF0000"/>
                </a:solidFill>
              </a:rPr>
              <a:t> биография(1903-1952г</a:t>
            </a:r>
            <a:r>
              <a:rPr lang="ru-RU" b="1" dirty="0">
                <a:solidFill>
                  <a:srgbClr val="FF0000"/>
                </a:solidFill>
              </a:rPr>
              <a:t>).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459" y="1287254"/>
            <a:ext cx="7869890" cy="518281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1" dirty="0"/>
              <a:t>С .</a:t>
            </a:r>
            <a:r>
              <a:rPr lang="ru-RU" sz="2000" b="1" i="1" dirty="0" err="1"/>
              <a:t>Н.Г!ябдуллаев</a:t>
            </a:r>
            <a:r>
              <a:rPr lang="ru-RU" sz="2000" b="1" i="1" dirty="0"/>
              <a:t> ,</a:t>
            </a:r>
            <a:r>
              <a:rPr lang="ru-RU" sz="2000" b="1" i="1" dirty="0" err="1"/>
              <a:t>сунела</a:t>
            </a:r>
            <a:r>
              <a:rPr lang="ru-RU" sz="2000" b="1" i="1" dirty="0"/>
              <a:t> </a:t>
            </a:r>
            <a:r>
              <a:rPr lang="ru-RU" sz="2000" b="1" i="1" dirty="0" err="1"/>
              <a:t>дахъал</a:t>
            </a:r>
            <a:r>
              <a:rPr lang="ru-RU" sz="2000" b="1" i="1" dirty="0"/>
              <a:t> </a:t>
            </a:r>
            <a:r>
              <a:rPr lang="ru-RU" sz="2000" b="1" i="1" dirty="0" err="1"/>
              <a:t>шалубар</a:t>
            </a:r>
            <a:r>
              <a:rPr lang="ru-RU" sz="2000" b="1" i="1" dirty="0"/>
              <a:t> </a:t>
            </a:r>
            <a:r>
              <a:rPr lang="ru-RU" sz="2000" b="1" i="1" dirty="0" err="1"/>
              <a:t>пагьмуличибли</a:t>
            </a:r>
            <a:r>
              <a:rPr lang="ru-RU" sz="2000" b="1" i="1" dirty="0"/>
              <a:t>  </a:t>
            </a:r>
            <a:r>
              <a:rPr lang="ru-RU" sz="2000" b="1" i="1" dirty="0" err="1"/>
              <a:t>вег!ла</a:t>
            </a:r>
            <a:r>
              <a:rPr lang="ru-RU" sz="2000" b="1" i="1" dirty="0"/>
              <a:t> </a:t>
            </a:r>
            <a:r>
              <a:rPr lang="ru-RU" sz="2000" b="1" i="1" dirty="0" err="1"/>
              <a:t>миллат</a:t>
            </a:r>
            <a:r>
              <a:rPr lang="ru-RU" sz="2000" b="1" i="1" dirty="0"/>
              <a:t> </a:t>
            </a:r>
            <a:r>
              <a:rPr lang="ru-RU" sz="2000" b="1" i="1" dirty="0" err="1"/>
              <a:t>машгьурбарибси</a:t>
            </a:r>
            <a:r>
              <a:rPr lang="ru-RU" sz="2000" b="1" i="1" dirty="0"/>
              <a:t> , писатель, </a:t>
            </a:r>
            <a:r>
              <a:rPr lang="ru-RU" sz="2000" b="1" i="1" dirty="0" err="1"/>
              <a:t>тилмаж</a:t>
            </a:r>
            <a:r>
              <a:rPr lang="ru-RU" sz="2000" b="1" i="1" dirty="0"/>
              <a:t>, </a:t>
            </a:r>
            <a:r>
              <a:rPr lang="ru-RU" sz="2000" b="1" i="1" dirty="0" err="1"/>
              <a:t>халкьла</a:t>
            </a:r>
            <a:r>
              <a:rPr lang="ru-RU" sz="2000" b="1" i="1" dirty="0"/>
              <a:t> </a:t>
            </a:r>
            <a:r>
              <a:rPr lang="ru-RU" sz="2000" b="1" i="1" dirty="0" err="1"/>
              <a:t>мух!лила</a:t>
            </a:r>
            <a:r>
              <a:rPr lang="ru-RU" sz="2000" b="1" i="1" dirty="0"/>
              <a:t> </a:t>
            </a:r>
            <a:r>
              <a:rPr lang="ru-RU" sz="2000" b="1" i="1" dirty="0" err="1"/>
              <a:t>пагьму</a:t>
            </a:r>
            <a:r>
              <a:rPr lang="ru-RU" sz="2000" b="1" i="1" dirty="0"/>
              <a:t> </a:t>
            </a:r>
            <a:r>
              <a:rPr lang="ru-RU" sz="2000" b="1" i="1" dirty="0" err="1"/>
              <a:t>руркъян</a:t>
            </a:r>
            <a:r>
              <a:rPr lang="ru-RU" sz="2000" b="1" i="1" dirty="0"/>
              <a:t> , </a:t>
            </a:r>
            <a:r>
              <a:rPr lang="ru-RU" sz="2000" b="1" i="1" dirty="0" err="1"/>
              <a:t>цаибти</a:t>
            </a:r>
            <a:r>
              <a:rPr lang="ru-RU" sz="2000" b="1" i="1" dirty="0"/>
              <a:t> </a:t>
            </a:r>
            <a:r>
              <a:rPr lang="ru-RU" sz="2000" b="1" i="1" dirty="0" err="1"/>
              <a:t>словарьтала</a:t>
            </a:r>
            <a:r>
              <a:rPr lang="ru-RU" sz="2000" b="1" i="1" dirty="0"/>
              <a:t> , </a:t>
            </a:r>
            <a:r>
              <a:rPr lang="ru-RU" sz="2000" b="1" i="1" dirty="0" err="1"/>
              <a:t>дарган</a:t>
            </a:r>
            <a:r>
              <a:rPr lang="ru-RU" sz="2000" b="1" i="1" dirty="0"/>
              <a:t> </a:t>
            </a:r>
            <a:r>
              <a:rPr lang="ru-RU" sz="2000" b="1" i="1" dirty="0" err="1"/>
              <a:t>мезла</a:t>
            </a:r>
            <a:r>
              <a:rPr lang="ru-RU" sz="2000" b="1" i="1" dirty="0"/>
              <a:t> </a:t>
            </a:r>
            <a:r>
              <a:rPr lang="ru-RU" sz="2000" b="1" i="1" dirty="0" err="1"/>
              <a:t>ва</a:t>
            </a:r>
            <a:r>
              <a:rPr lang="ru-RU" sz="2000" b="1" i="1" dirty="0"/>
              <a:t> </a:t>
            </a:r>
            <a:r>
              <a:rPr lang="ru-RU" sz="2000" b="1" i="1" dirty="0" err="1"/>
              <a:t>литературала</a:t>
            </a:r>
            <a:r>
              <a:rPr lang="ru-RU" sz="2000" b="1" i="1" dirty="0"/>
              <a:t> </a:t>
            </a:r>
            <a:r>
              <a:rPr lang="ru-RU" sz="2000" b="1" i="1" dirty="0" err="1"/>
              <a:t>цаибти</a:t>
            </a:r>
            <a:r>
              <a:rPr lang="ru-RU" sz="2000" b="1" i="1" dirty="0"/>
              <a:t>  </a:t>
            </a:r>
            <a:r>
              <a:rPr lang="ru-RU" sz="2000" b="1" i="1" dirty="0" err="1"/>
              <a:t>учебникунала</a:t>
            </a:r>
            <a:r>
              <a:rPr lang="ru-RU" sz="2000" b="1" i="1" dirty="0"/>
              <a:t> автор , </a:t>
            </a:r>
            <a:r>
              <a:rPr lang="ru-RU" sz="2000" b="1" i="1" dirty="0" err="1"/>
              <a:t>ак!убси</a:t>
            </a:r>
            <a:r>
              <a:rPr lang="ru-RU" sz="2000" b="1" i="1" dirty="0"/>
              <a:t> </a:t>
            </a:r>
            <a:r>
              <a:rPr lang="ru-RU" sz="2000" b="1" i="1" dirty="0" err="1"/>
              <a:t>сай</a:t>
            </a:r>
            <a:r>
              <a:rPr lang="ru-RU" sz="2000" b="1" i="1" dirty="0"/>
              <a:t> 1903 </a:t>
            </a:r>
            <a:r>
              <a:rPr lang="ru-RU" sz="2000" b="1" i="1" dirty="0" err="1"/>
              <a:t>дусла</a:t>
            </a:r>
            <a:r>
              <a:rPr lang="ru-RU" sz="2000" b="1" i="1" dirty="0"/>
              <a:t> </a:t>
            </a:r>
            <a:r>
              <a:rPr lang="ru-RU" sz="2000" b="1" i="1" dirty="0" err="1"/>
              <a:t>мартла</a:t>
            </a:r>
            <a:r>
              <a:rPr lang="ru-RU" sz="2000" b="1" i="1" dirty="0"/>
              <a:t> 10 – </a:t>
            </a:r>
            <a:r>
              <a:rPr lang="ru-RU" sz="2000" b="1" i="1" dirty="0" err="1"/>
              <a:t>личив</a:t>
            </a:r>
            <a:r>
              <a:rPr lang="ru-RU" sz="2000" b="1" i="1" dirty="0"/>
              <a:t> </a:t>
            </a:r>
            <a:r>
              <a:rPr lang="ru-RU" sz="2000" b="1" i="1" dirty="0" err="1"/>
              <a:t>Ахъушала</a:t>
            </a:r>
            <a:r>
              <a:rPr lang="ru-RU" sz="2000" b="1" i="1" dirty="0"/>
              <a:t> </a:t>
            </a:r>
            <a:r>
              <a:rPr lang="ru-RU" sz="2000" b="1" i="1" dirty="0" err="1"/>
              <a:t>районна</a:t>
            </a:r>
            <a:r>
              <a:rPr lang="ru-RU" sz="2000" b="1" i="1" dirty="0"/>
              <a:t> </a:t>
            </a:r>
            <a:r>
              <a:rPr lang="ru-RU" sz="2000" b="1" i="1" dirty="0" err="1"/>
              <a:t>Мух!ела</a:t>
            </a:r>
            <a:r>
              <a:rPr lang="ru-RU" sz="2000" b="1" i="1" dirty="0"/>
              <a:t> </a:t>
            </a:r>
            <a:r>
              <a:rPr lang="ru-RU" sz="2000" b="1" i="1" dirty="0" err="1"/>
              <a:t>шилизив</a:t>
            </a:r>
            <a:r>
              <a:rPr lang="ru-RU" sz="2000" b="1" i="1" dirty="0"/>
              <a:t>. </a:t>
            </a:r>
            <a:r>
              <a:rPr lang="ru-RU" sz="2000" b="1" i="1" dirty="0" err="1"/>
              <a:t>Дудешли</a:t>
            </a:r>
            <a:r>
              <a:rPr lang="ru-RU" sz="2000" b="1" i="1" dirty="0"/>
              <a:t> </a:t>
            </a:r>
            <a:r>
              <a:rPr lang="ru-RU" sz="2000" b="1" i="1" dirty="0" err="1"/>
              <a:t>хъайг!ив</a:t>
            </a:r>
            <a:r>
              <a:rPr lang="ru-RU" sz="2000" b="1" i="1" dirty="0"/>
              <a:t>  </a:t>
            </a:r>
            <a:r>
              <a:rPr lang="ru-RU" sz="2000" b="1" i="1" dirty="0" err="1"/>
              <a:t>Сайгидли</a:t>
            </a:r>
            <a:r>
              <a:rPr lang="ru-RU" sz="2000" b="1" i="1" dirty="0"/>
              <a:t> </a:t>
            </a:r>
            <a:r>
              <a:rPr lang="ru-RU" sz="2000" b="1" i="1" dirty="0" err="1"/>
              <a:t>вишт!ах!елил</a:t>
            </a:r>
            <a:r>
              <a:rPr lang="ru-RU" sz="2000" b="1" i="1" dirty="0"/>
              <a:t>  </a:t>
            </a:r>
            <a:r>
              <a:rPr lang="ru-RU" sz="2000" b="1" i="1" dirty="0" err="1"/>
              <a:t>халаси</a:t>
            </a:r>
            <a:r>
              <a:rPr lang="ru-RU" sz="2000" b="1" i="1" dirty="0"/>
              <a:t> </a:t>
            </a:r>
            <a:r>
              <a:rPr lang="ru-RU" sz="2000" b="1" i="1" dirty="0" err="1"/>
              <a:t>багьуди</a:t>
            </a:r>
            <a:r>
              <a:rPr lang="ru-RU" sz="2000" b="1" i="1" dirty="0"/>
              <a:t> </a:t>
            </a:r>
            <a:r>
              <a:rPr lang="ru-RU" sz="2000" b="1" i="1" dirty="0" err="1"/>
              <a:t>касибсири</a:t>
            </a:r>
            <a:r>
              <a:rPr lang="ru-RU" sz="2000" b="1" i="1" dirty="0"/>
              <a:t> , </a:t>
            </a:r>
            <a:r>
              <a:rPr lang="ru-RU" sz="2000" b="1" i="1" dirty="0" err="1"/>
              <a:t>илини</a:t>
            </a:r>
            <a:r>
              <a:rPr lang="ru-RU" sz="2000" b="1" i="1" dirty="0"/>
              <a:t> </a:t>
            </a:r>
            <a:r>
              <a:rPr lang="ru-RU" sz="2000" b="1" i="1" dirty="0" err="1"/>
              <a:t>чекайзурли</a:t>
            </a:r>
            <a:r>
              <a:rPr lang="ru-RU" sz="2000" b="1" i="1" dirty="0"/>
              <a:t>  </a:t>
            </a:r>
            <a:r>
              <a:rPr lang="ru-RU" sz="2000" b="1" i="1" dirty="0" err="1"/>
              <a:t>дяркъур</a:t>
            </a:r>
            <a:r>
              <a:rPr lang="ru-RU" sz="2000" b="1" i="1" dirty="0"/>
              <a:t> </a:t>
            </a:r>
            <a:r>
              <a:rPr lang="ru-RU" sz="2000" b="1" i="1" dirty="0" err="1"/>
              <a:t>г!ярабла</a:t>
            </a:r>
            <a:r>
              <a:rPr lang="ru-RU" sz="2000" b="1" i="1" dirty="0"/>
              <a:t> мез  </a:t>
            </a:r>
            <a:r>
              <a:rPr lang="ru-RU" sz="2000" b="1" i="1" dirty="0" err="1"/>
              <a:t>ва</a:t>
            </a:r>
            <a:r>
              <a:rPr lang="ru-RU" sz="2000" b="1" i="1" dirty="0"/>
              <a:t> поэзия.</a:t>
            </a:r>
          </a:p>
          <a:p>
            <a:pPr marL="0" indent="0">
              <a:buNone/>
            </a:pPr>
            <a:r>
              <a:rPr lang="ru-RU" sz="2000" b="1" i="1" dirty="0" err="1"/>
              <a:t>К!инайс</a:t>
            </a:r>
            <a:r>
              <a:rPr lang="ru-RU" sz="2000" b="1" i="1" dirty="0"/>
              <a:t> </a:t>
            </a:r>
            <a:r>
              <a:rPr lang="ru-RU" sz="2000" b="1" i="1" dirty="0" err="1"/>
              <a:t>илини</a:t>
            </a:r>
            <a:r>
              <a:rPr lang="ru-RU" sz="2000" b="1" i="1" dirty="0"/>
              <a:t>  </a:t>
            </a:r>
            <a:r>
              <a:rPr lang="ru-RU" sz="2000" b="1" i="1" dirty="0" err="1"/>
              <a:t>Буйнакъск</a:t>
            </a:r>
            <a:r>
              <a:rPr lang="ru-RU" sz="2000" b="1" i="1" dirty="0"/>
              <a:t> </a:t>
            </a:r>
            <a:r>
              <a:rPr lang="ru-RU" sz="2000" b="1" i="1" dirty="0" err="1"/>
              <a:t>шагьарлизир</a:t>
            </a:r>
            <a:r>
              <a:rPr lang="ru-RU" sz="2000" b="1" i="1" dirty="0"/>
              <a:t> </a:t>
            </a:r>
            <a:r>
              <a:rPr lang="ru-RU" sz="2000" b="1" i="1" dirty="0" err="1"/>
              <a:t>учительтала</a:t>
            </a:r>
            <a:r>
              <a:rPr lang="ru-RU" sz="2000" b="1" i="1" dirty="0"/>
              <a:t> </a:t>
            </a:r>
            <a:r>
              <a:rPr lang="ru-RU" sz="2000" b="1" i="1" dirty="0" err="1"/>
              <a:t>курсани</a:t>
            </a:r>
            <a:r>
              <a:rPr lang="ru-RU" sz="2000" b="1" i="1" dirty="0"/>
              <a:t> </a:t>
            </a:r>
            <a:r>
              <a:rPr lang="ru-RU" sz="2000" b="1" i="1" dirty="0" err="1"/>
              <a:t>тамандариб</a:t>
            </a:r>
            <a:r>
              <a:rPr lang="ru-RU" sz="2000" b="1" i="1" dirty="0"/>
              <a:t> </a:t>
            </a:r>
            <a:r>
              <a:rPr lang="ru-RU" sz="2000" b="1" i="1" dirty="0" err="1"/>
              <a:t>ва</a:t>
            </a:r>
            <a:r>
              <a:rPr lang="ru-RU" sz="2000" b="1" i="1" dirty="0"/>
              <a:t> </a:t>
            </a:r>
            <a:r>
              <a:rPr lang="ru-RU" sz="2000" b="1" i="1" dirty="0" err="1"/>
              <a:t>сунела</a:t>
            </a:r>
            <a:r>
              <a:rPr lang="ru-RU" sz="2000" b="1" i="1" dirty="0"/>
              <a:t> </a:t>
            </a:r>
            <a:r>
              <a:rPr lang="ru-RU" sz="2000" b="1" i="1" dirty="0" err="1"/>
              <a:t>бузерила</a:t>
            </a:r>
            <a:r>
              <a:rPr lang="ru-RU" sz="2000" b="1" i="1" dirty="0"/>
              <a:t> </a:t>
            </a:r>
            <a:r>
              <a:rPr lang="ru-RU" sz="2000" b="1" i="1" dirty="0" err="1"/>
              <a:t>гьуни</a:t>
            </a:r>
            <a:r>
              <a:rPr lang="ru-RU" sz="2000" b="1" i="1" dirty="0"/>
              <a:t> 1924 – </a:t>
            </a:r>
            <a:r>
              <a:rPr lang="ru-RU" sz="2000" b="1" i="1" dirty="0" err="1"/>
              <a:t>ибил</a:t>
            </a:r>
            <a:r>
              <a:rPr lang="ru-RU" sz="2000" b="1" i="1" dirty="0"/>
              <a:t> </a:t>
            </a:r>
            <a:r>
              <a:rPr lang="ru-RU" sz="2000" b="1" i="1" dirty="0" err="1"/>
              <a:t>дуслизиб</a:t>
            </a:r>
            <a:r>
              <a:rPr lang="ru-RU" sz="2000" b="1" i="1" dirty="0"/>
              <a:t> </a:t>
            </a:r>
            <a:r>
              <a:rPr lang="ru-RU" sz="2000" b="1" i="1" dirty="0" err="1"/>
              <a:t>учительла</a:t>
            </a:r>
            <a:r>
              <a:rPr lang="ru-RU" sz="2000" b="1" i="1" dirty="0"/>
              <a:t> </a:t>
            </a:r>
            <a:r>
              <a:rPr lang="ru-RU" sz="2000" b="1" i="1" dirty="0" err="1"/>
              <a:t>саниг!ятличибад</a:t>
            </a:r>
            <a:r>
              <a:rPr lang="ru-RU" sz="2000" b="1" i="1" dirty="0"/>
              <a:t> </a:t>
            </a:r>
            <a:r>
              <a:rPr lang="ru-RU" sz="2000" b="1" i="1" dirty="0" err="1"/>
              <a:t>бех!бихьиб.Сайгидли</a:t>
            </a:r>
            <a:r>
              <a:rPr lang="ru-RU" sz="2000" b="1" i="1" dirty="0"/>
              <a:t> </a:t>
            </a:r>
            <a:r>
              <a:rPr lang="ru-RU" sz="2000" b="1" i="1" dirty="0" err="1"/>
              <a:t>г!илмула</a:t>
            </a:r>
            <a:r>
              <a:rPr lang="ru-RU" sz="2000" b="1" i="1" dirty="0"/>
              <a:t> </a:t>
            </a:r>
            <a:r>
              <a:rPr lang="ru-RU" sz="2000" b="1" i="1" dirty="0" err="1"/>
              <a:t>ахъси</a:t>
            </a:r>
            <a:r>
              <a:rPr lang="ru-RU" sz="2000" b="1" i="1" dirty="0"/>
              <a:t> </a:t>
            </a:r>
            <a:r>
              <a:rPr lang="ru-RU" sz="2000" b="1" i="1" dirty="0" err="1"/>
              <a:t>даражаличир</a:t>
            </a:r>
            <a:r>
              <a:rPr lang="ru-RU" sz="2000" b="1" i="1" dirty="0"/>
              <a:t> </a:t>
            </a:r>
            <a:r>
              <a:rPr lang="ru-RU" sz="2000" b="1" i="1" dirty="0" err="1"/>
              <a:t>цаладирхъули</a:t>
            </a:r>
            <a:r>
              <a:rPr lang="ru-RU" sz="2000" b="1" i="1" dirty="0"/>
              <a:t> </a:t>
            </a:r>
            <a:r>
              <a:rPr lang="ru-RU" sz="2000" b="1" i="1" dirty="0" err="1"/>
              <a:t>сай</a:t>
            </a:r>
            <a:r>
              <a:rPr lang="ru-RU" sz="2000" b="1" i="1" dirty="0"/>
              <a:t>  </a:t>
            </a:r>
            <a:r>
              <a:rPr lang="ru-RU" sz="2000" b="1" i="1" dirty="0" err="1"/>
              <a:t>шимала</a:t>
            </a:r>
            <a:r>
              <a:rPr lang="ru-RU" sz="2000" b="1" i="1" dirty="0"/>
              <a:t> </a:t>
            </a:r>
            <a:r>
              <a:rPr lang="ru-RU" sz="2000" b="1" i="1" dirty="0" err="1"/>
              <a:t>школабас</a:t>
            </a:r>
            <a:r>
              <a:rPr lang="ru-RU" sz="2000" b="1" i="1" dirty="0"/>
              <a:t>  </a:t>
            </a:r>
            <a:r>
              <a:rPr lang="ru-RU" sz="2000" b="1" i="1" dirty="0" err="1"/>
              <a:t>дарган</a:t>
            </a:r>
            <a:r>
              <a:rPr lang="ru-RU" sz="2000" b="1" i="1" dirty="0"/>
              <a:t> </a:t>
            </a:r>
            <a:r>
              <a:rPr lang="ru-RU" sz="2000" b="1" i="1" dirty="0" err="1"/>
              <a:t>мезла</a:t>
            </a:r>
            <a:r>
              <a:rPr lang="ru-RU" sz="2000" b="1" i="1" dirty="0"/>
              <a:t> </a:t>
            </a:r>
            <a:r>
              <a:rPr lang="ru-RU" sz="2000" b="1" i="1" dirty="0" err="1"/>
              <a:t>ва</a:t>
            </a:r>
            <a:r>
              <a:rPr lang="ru-RU" sz="2000" b="1" i="1" dirty="0"/>
              <a:t> </a:t>
            </a:r>
            <a:r>
              <a:rPr lang="ru-RU" sz="2000" b="1" i="1" dirty="0" err="1"/>
              <a:t>литературала</a:t>
            </a:r>
            <a:r>
              <a:rPr lang="ru-RU" sz="2000" b="1" i="1" dirty="0"/>
              <a:t> </a:t>
            </a:r>
            <a:r>
              <a:rPr lang="ru-RU" sz="2000" b="1" i="1" dirty="0" err="1"/>
              <a:t>программаби</a:t>
            </a:r>
            <a:r>
              <a:rPr lang="ru-RU" sz="2000" b="1" i="1" dirty="0"/>
              <a:t> ,</a:t>
            </a:r>
            <a:r>
              <a:rPr lang="ru-RU" sz="2000" b="1" i="1" dirty="0" err="1"/>
              <a:t>илди</a:t>
            </a:r>
            <a:r>
              <a:rPr lang="ru-RU" sz="2000" b="1" i="1" dirty="0"/>
              <a:t> </a:t>
            </a:r>
            <a:r>
              <a:rPr lang="ru-RU" sz="2000" b="1" i="1" dirty="0" err="1"/>
              <a:t>х!ясибли</a:t>
            </a:r>
            <a:r>
              <a:rPr lang="ru-RU" sz="2000" b="1" i="1" dirty="0"/>
              <a:t> </a:t>
            </a:r>
            <a:r>
              <a:rPr lang="ru-RU" sz="2000" b="1" i="1" dirty="0" err="1"/>
              <a:t>даргала</a:t>
            </a:r>
            <a:r>
              <a:rPr lang="ru-RU" sz="2000" b="1" i="1" dirty="0"/>
              <a:t> </a:t>
            </a:r>
            <a:r>
              <a:rPr lang="ru-RU" sz="2000" b="1" i="1" dirty="0" err="1"/>
              <a:t>буч!антас</a:t>
            </a:r>
            <a:r>
              <a:rPr lang="ru-RU" sz="2000" b="1" i="1" dirty="0"/>
              <a:t> </a:t>
            </a:r>
            <a:r>
              <a:rPr lang="ru-RU" sz="2000" b="1" i="1" dirty="0" err="1"/>
              <a:t>учебникуни</a:t>
            </a:r>
            <a:r>
              <a:rPr lang="ru-RU" sz="2000" b="1" i="1" dirty="0"/>
              <a:t> , </a:t>
            </a:r>
            <a:r>
              <a:rPr lang="ru-RU" sz="2000" b="1" i="1" dirty="0" err="1"/>
              <a:t>литературала</a:t>
            </a:r>
            <a:r>
              <a:rPr lang="ru-RU" sz="2000" b="1" i="1" dirty="0"/>
              <a:t> </a:t>
            </a:r>
            <a:r>
              <a:rPr lang="ru-RU" sz="2000" b="1" i="1" dirty="0" err="1"/>
              <a:t>хрестоматияби</a:t>
            </a:r>
            <a:r>
              <a:rPr lang="ru-RU" sz="2000" b="1" i="1" dirty="0"/>
              <a:t>, 30 – </a:t>
            </a:r>
            <a:r>
              <a:rPr lang="ru-RU" sz="2000" b="1" i="1" dirty="0" err="1"/>
              <a:t>азир</a:t>
            </a:r>
            <a:r>
              <a:rPr lang="ru-RU" sz="2000" b="1" i="1" dirty="0"/>
              <a:t> дев </a:t>
            </a:r>
            <a:r>
              <a:rPr lang="ru-RU" sz="2000" b="1" i="1" dirty="0" err="1"/>
              <a:t>кадерхурси</a:t>
            </a:r>
            <a:r>
              <a:rPr lang="ru-RU" sz="2000" b="1" i="1" dirty="0"/>
              <a:t> « Урус </a:t>
            </a:r>
            <a:r>
              <a:rPr lang="ru-RU" sz="2000" b="1" i="1" dirty="0" err="1"/>
              <a:t>мезла</a:t>
            </a:r>
            <a:r>
              <a:rPr lang="ru-RU" sz="2000" b="1" i="1" dirty="0"/>
              <a:t> – </a:t>
            </a:r>
            <a:r>
              <a:rPr lang="ru-RU" sz="2000" b="1" i="1" dirty="0" err="1"/>
              <a:t>дарган</a:t>
            </a:r>
            <a:r>
              <a:rPr lang="ru-RU" sz="2000" b="1" i="1" dirty="0"/>
              <a:t> </a:t>
            </a:r>
            <a:r>
              <a:rPr lang="ru-RU" sz="2000" b="1" i="1" dirty="0" err="1"/>
              <a:t>мезла</a:t>
            </a:r>
            <a:r>
              <a:rPr lang="ru-RU" sz="2000" b="1" i="1" dirty="0"/>
              <a:t> слдоварь».1941 </a:t>
            </a:r>
            <a:r>
              <a:rPr lang="ru-RU" sz="2000" b="1" i="1" dirty="0" err="1"/>
              <a:t>ибил</a:t>
            </a:r>
            <a:r>
              <a:rPr lang="ru-RU" sz="2000" b="1" i="1" dirty="0"/>
              <a:t> </a:t>
            </a:r>
            <a:r>
              <a:rPr lang="ru-RU" sz="2000" b="1" i="1" dirty="0" err="1"/>
              <a:t>дуслизив</a:t>
            </a:r>
            <a:r>
              <a:rPr lang="ru-RU" sz="2000" b="1" i="1" dirty="0"/>
              <a:t> </a:t>
            </a:r>
            <a:r>
              <a:rPr lang="ru-RU" sz="2000" b="1" i="1" dirty="0" err="1"/>
              <a:t>Ват!ан</a:t>
            </a:r>
            <a:r>
              <a:rPr lang="ru-RU" sz="2000" b="1" i="1" dirty="0"/>
              <a:t> </a:t>
            </a:r>
            <a:r>
              <a:rPr lang="ru-RU" sz="2000" b="1" i="1" dirty="0" err="1"/>
              <a:t>дигахъуси</a:t>
            </a:r>
            <a:r>
              <a:rPr lang="ru-RU" sz="2000" b="1" i="1" dirty="0"/>
              <a:t> </a:t>
            </a:r>
            <a:r>
              <a:rPr lang="ru-RU" sz="2000" b="1" i="1" dirty="0" err="1"/>
              <a:t>Сайгид</a:t>
            </a:r>
            <a:r>
              <a:rPr lang="ru-RU" sz="2000" b="1" i="1" dirty="0"/>
              <a:t> </a:t>
            </a:r>
            <a:r>
              <a:rPr lang="ru-RU" sz="2000" b="1" i="1" dirty="0" err="1"/>
              <a:t>дургъбази</a:t>
            </a:r>
            <a:r>
              <a:rPr lang="ru-RU" sz="2000" b="1" i="1" dirty="0"/>
              <a:t> </a:t>
            </a:r>
            <a:r>
              <a:rPr lang="ru-RU" sz="2000" b="1" i="1" dirty="0" err="1"/>
              <a:t>арякьун.Ват!а</a:t>
            </a:r>
            <a:r>
              <a:rPr lang="ru-RU" sz="2000" b="1" i="1" dirty="0"/>
              <a:t> </a:t>
            </a:r>
            <a:r>
              <a:rPr lang="ru-RU" sz="2000" b="1" i="1" dirty="0" err="1"/>
              <a:t>дургъбала</a:t>
            </a:r>
            <a:r>
              <a:rPr lang="ru-RU" sz="2000" b="1" i="1" dirty="0"/>
              <a:t> </a:t>
            </a:r>
            <a:r>
              <a:rPr lang="ru-RU" sz="2000" b="1" i="1" dirty="0" err="1"/>
              <a:t>замана</a:t>
            </a:r>
            <a:r>
              <a:rPr lang="ru-RU" sz="2000" b="1" i="1" dirty="0"/>
              <a:t> </a:t>
            </a:r>
            <a:r>
              <a:rPr lang="ru-RU" sz="2000" b="1" i="1" dirty="0" err="1"/>
              <a:t>ва</a:t>
            </a:r>
            <a:r>
              <a:rPr lang="ru-RU" sz="2000" b="1" i="1" dirty="0"/>
              <a:t> </a:t>
            </a:r>
            <a:r>
              <a:rPr lang="ru-RU" sz="2000" b="1" i="1" dirty="0" err="1"/>
              <a:t>илис</a:t>
            </a:r>
            <a:r>
              <a:rPr lang="ru-RU" sz="2000" b="1" i="1" dirty="0"/>
              <a:t> </a:t>
            </a:r>
            <a:r>
              <a:rPr lang="ru-RU" sz="2000" b="1" i="1" dirty="0" err="1"/>
              <a:t>г!ергъи</a:t>
            </a:r>
            <a:r>
              <a:rPr lang="ru-RU" sz="2000" b="1" i="1" dirty="0"/>
              <a:t> </a:t>
            </a:r>
            <a:r>
              <a:rPr lang="ru-RU" sz="2000" b="1" i="1" dirty="0" err="1"/>
              <a:t>илини</a:t>
            </a:r>
            <a:r>
              <a:rPr lang="ru-RU" sz="2000" b="1" i="1" dirty="0"/>
              <a:t> </a:t>
            </a:r>
            <a:r>
              <a:rPr lang="ru-RU" sz="2000" b="1" i="1" dirty="0" err="1"/>
              <a:t>дахъал</a:t>
            </a:r>
            <a:r>
              <a:rPr lang="ru-RU" sz="2000" b="1" i="1" dirty="0"/>
              <a:t> </a:t>
            </a:r>
            <a:r>
              <a:rPr lang="ru-RU" sz="2000" b="1" i="1" dirty="0" err="1"/>
              <a:t>произведениеби</a:t>
            </a:r>
            <a:r>
              <a:rPr lang="ru-RU" sz="2000" b="1" i="1" dirty="0"/>
              <a:t> </a:t>
            </a:r>
            <a:r>
              <a:rPr lang="ru-RU" sz="2000" b="1" i="1" dirty="0" err="1"/>
              <a:t>делк!ун</a:t>
            </a:r>
            <a:r>
              <a:rPr lang="ru-RU" sz="2000" b="1" i="1" dirty="0"/>
              <a:t> « </a:t>
            </a:r>
            <a:r>
              <a:rPr lang="ru-RU" sz="2000" b="1" i="1" dirty="0" err="1"/>
              <a:t>Ват!ан</a:t>
            </a:r>
            <a:r>
              <a:rPr lang="ru-RU" sz="2000" b="1" i="1" dirty="0"/>
              <a:t> </a:t>
            </a:r>
            <a:r>
              <a:rPr lang="ru-RU" sz="2000" b="1" i="1" dirty="0" err="1"/>
              <a:t>багьандан</a:t>
            </a:r>
            <a:r>
              <a:rPr lang="ru-RU" sz="2000" b="1" i="1" dirty="0"/>
              <a:t>», «</a:t>
            </a:r>
            <a:r>
              <a:rPr lang="ru-RU" sz="2000" b="1" i="1" dirty="0" err="1"/>
              <a:t>Дигуси</a:t>
            </a:r>
            <a:r>
              <a:rPr lang="ru-RU" sz="2000" b="1" i="1" dirty="0"/>
              <a:t> Кавказ», </a:t>
            </a:r>
            <a:r>
              <a:rPr lang="ru-RU" sz="2000" b="1" i="1" dirty="0" err="1"/>
              <a:t>Вислиличирад</a:t>
            </a:r>
            <a:r>
              <a:rPr lang="ru-RU" sz="2000" b="1" i="1" dirty="0"/>
              <a:t> </a:t>
            </a:r>
            <a:r>
              <a:rPr lang="ru-RU" sz="2000" b="1" i="1" dirty="0" err="1"/>
              <a:t>Одерличи</a:t>
            </a:r>
            <a:r>
              <a:rPr lang="ru-RU" sz="2000" b="1" i="1" dirty="0"/>
              <a:t>», « </a:t>
            </a:r>
            <a:r>
              <a:rPr lang="ru-RU" sz="2000" b="1" i="1" dirty="0" err="1"/>
              <a:t>Вронтовикла</a:t>
            </a:r>
            <a:r>
              <a:rPr lang="ru-RU" sz="2000" b="1" i="1" dirty="0"/>
              <a:t> </a:t>
            </a:r>
            <a:r>
              <a:rPr lang="ru-RU" sz="2000" b="1" i="1" dirty="0" err="1"/>
              <a:t>далай</a:t>
            </a:r>
            <a:r>
              <a:rPr lang="ru-RU" sz="2000" b="1" i="1" dirty="0"/>
              <a:t>» </a:t>
            </a:r>
            <a:r>
              <a:rPr lang="ru-RU" sz="2000" b="1" i="1" dirty="0" err="1"/>
              <a:t>ва</a:t>
            </a:r>
            <a:r>
              <a:rPr lang="ru-RU" sz="2000" b="1" i="1" dirty="0"/>
              <a:t> ц. </a:t>
            </a:r>
            <a:r>
              <a:rPr lang="ru-RU" sz="2000" b="1" i="1" dirty="0" err="1"/>
              <a:t>С.Г!ябдуллаев</a:t>
            </a:r>
            <a:r>
              <a:rPr lang="ru-RU" sz="2000" b="1" i="1" dirty="0"/>
              <a:t> </a:t>
            </a:r>
            <a:r>
              <a:rPr lang="ru-RU" sz="2000" b="1" i="1" dirty="0" err="1"/>
              <a:t>вебк!иб</a:t>
            </a:r>
            <a:r>
              <a:rPr lang="ru-RU" sz="2000" b="1" i="1" dirty="0"/>
              <a:t> 1952 –</a:t>
            </a:r>
            <a:r>
              <a:rPr lang="ru-RU" sz="2000" b="1" i="1" dirty="0" err="1"/>
              <a:t>ибил</a:t>
            </a:r>
            <a:r>
              <a:rPr lang="ru-RU" sz="2000" b="1" i="1" dirty="0"/>
              <a:t> </a:t>
            </a:r>
            <a:r>
              <a:rPr lang="ru-RU" sz="2000" b="1" i="1" dirty="0" err="1"/>
              <a:t>дуслизив</a:t>
            </a:r>
            <a:r>
              <a:rPr lang="ru-RU" sz="2000" b="1" i="1" dirty="0"/>
              <a:t>.</a:t>
            </a:r>
          </a:p>
          <a:p>
            <a:pPr marL="0" indent="0">
              <a:buNone/>
            </a:pPr>
            <a:r>
              <a:rPr lang="ru-RU" sz="2000" b="1" i="1" dirty="0"/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255" y="263239"/>
            <a:ext cx="5708072" cy="1842652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    « </a:t>
            </a:r>
            <a:r>
              <a:rPr lang="ru-RU" sz="3600" b="1" dirty="0" err="1">
                <a:solidFill>
                  <a:srgbClr val="FF0000"/>
                </a:solidFill>
              </a:rPr>
              <a:t>Ухъначиб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шадибгьуни</a:t>
            </a:r>
            <a:r>
              <a:rPr lang="ru-RU" sz="3600" b="1" dirty="0">
                <a:solidFill>
                  <a:srgbClr val="FF0000"/>
                </a:solidFill>
              </a:rPr>
              <a:t>» </a:t>
            </a:r>
            <a:r>
              <a:rPr lang="ru-RU" sz="3600" b="1" dirty="0" err="1">
                <a:solidFill>
                  <a:srgbClr val="FF0000"/>
                </a:solidFill>
              </a:rPr>
              <a:t>бик!уси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err="1">
                <a:solidFill>
                  <a:srgbClr val="FF0000"/>
                </a:solidFill>
              </a:rPr>
              <a:t>хабарличила</a:t>
            </a:r>
            <a:r>
              <a:rPr lang="ru-RU" sz="3600" b="1" dirty="0">
                <a:solidFill>
                  <a:srgbClr val="FF0000"/>
                </a:solidFill>
              </a:rPr>
              <a:t> баян </a:t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81A0907E-BBAE-40BC-B84A-7BD0A4BD9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055" y="1939636"/>
            <a:ext cx="7869890" cy="4655125"/>
          </a:xfrm>
        </p:spPr>
        <p:txBody>
          <a:bodyPr/>
          <a:lstStyle/>
          <a:p>
            <a:pPr marL="0" indent="0">
              <a:buNone/>
            </a:pPr>
            <a:r>
              <a:rPr lang="ru-RU" b="1" dirty="0" err="1">
                <a:solidFill>
                  <a:srgbClr val="C00000"/>
                </a:solidFill>
              </a:rPr>
              <a:t>Иш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хабарлизир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авторли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чумал</a:t>
            </a:r>
            <a:r>
              <a:rPr lang="ru-RU" b="1" dirty="0">
                <a:solidFill>
                  <a:srgbClr val="C00000"/>
                </a:solidFill>
              </a:rPr>
              <a:t>  тема </a:t>
            </a:r>
            <a:r>
              <a:rPr lang="ru-RU" b="1" dirty="0" err="1">
                <a:solidFill>
                  <a:srgbClr val="C00000"/>
                </a:solidFill>
              </a:rPr>
              <a:t>ахъдуцили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сири</a:t>
            </a:r>
            <a:r>
              <a:rPr lang="ru-RU" b="1" dirty="0">
                <a:solidFill>
                  <a:srgbClr val="C00000"/>
                </a:solidFill>
              </a:rPr>
              <a:t>:</a:t>
            </a:r>
          </a:p>
          <a:p>
            <a:r>
              <a:rPr lang="ru-RU" b="1" dirty="0" err="1"/>
              <a:t>Дубуртазирти</a:t>
            </a:r>
            <a:r>
              <a:rPr lang="ru-RU" b="1" dirty="0"/>
              <a:t> </a:t>
            </a:r>
            <a:r>
              <a:rPr lang="ru-RU" b="1" dirty="0" err="1"/>
              <a:t>шимачила</a:t>
            </a:r>
            <a:r>
              <a:rPr lang="ru-RU" b="1" dirty="0"/>
              <a:t> </a:t>
            </a:r>
            <a:r>
              <a:rPr lang="ru-RU" b="1" dirty="0" err="1"/>
              <a:t>ва</a:t>
            </a:r>
            <a:r>
              <a:rPr lang="ru-RU" b="1" dirty="0"/>
              <a:t> </a:t>
            </a:r>
            <a:r>
              <a:rPr lang="ru-RU" b="1" dirty="0" err="1"/>
              <a:t>илди</a:t>
            </a:r>
            <a:r>
              <a:rPr lang="ru-RU" b="1" dirty="0"/>
              <a:t> </a:t>
            </a:r>
            <a:r>
              <a:rPr lang="ru-RU" b="1" dirty="0" err="1"/>
              <a:t>дарниличила</a:t>
            </a:r>
            <a:r>
              <a:rPr lang="ru-RU" b="1" dirty="0"/>
              <a:t>.</a:t>
            </a:r>
          </a:p>
          <a:p>
            <a:r>
              <a:rPr lang="ru-RU" b="1" dirty="0" err="1"/>
              <a:t>Адамла</a:t>
            </a:r>
            <a:r>
              <a:rPr lang="ru-RU" b="1" dirty="0"/>
              <a:t> </a:t>
            </a:r>
            <a:r>
              <a:rPr lang="ru-RU" b="1" dirty="0" err="1"/>
              <a:t>мурталра</a:t>
            </a:r>
            <a:r>
              <a:rPr lang="ru-RU" b="1" dirty="0"/>
              <a:t> </a:t>
            </a:r>
            <a:r>
              <a:rPr lang="ru-RU" b="1" dirty="0" err="1"/>
              <a:t>х!урматбирес</a:t>
            </a:r>
            <a:r>
              <a:rPr lang="ru-RU" b="1" dirty="0"/>
              <a:t> </a:t>
            </a:r>
            <a:r>
              <a:rPr lang="ru-RU" b="1" dirty="0" err="1"/>
              <a:t>чебси</a:t>
            </a:r>
            <a:r>
              <a:rPr lang="ru-RU" b="1" dirty="0"/>
              <a:t> </a:t>
            </a:r>
            <a:r>
              <a:rPr lang="ru-RU" b="1" dirty="0" err="1"/>
              <a:t>биъни</a:t>
            </a:r>
            <a:r>
              <a:rPr lang="ru-RU" b="1" dirty="0"/>
              <a:t>.</a:t>
            </a:r>
          </a:p>
          <a:p>
            <a:r>
              <a:rPr lang="ru-RU" b="1" dirty="0" err="1"/>
              <a:t>Давлачебтала</a:t>
            </a:r>
            <a:r>
              <a:rPr lang="ru-RU" b="1" dirty="0"/>
              <a:t> </a:t>
            </a:r>
            <a:r>
              <a:rPr lang="ru-RU" b="1" dirty="0" err="1"/>
              <a:t>ва</a:t>
            </a:r>
            <a:r>
              <a:rPr lang="ru-RU" b="1" dirty="0"/>
              <a:t> </a:t>
            </a:r>
            <a:r>
              <a:rPr lang="ru-RU" b="1" dirty="0" err="1"/>
              <a:t>х!якимтала</a:t>
            </a:r>
            <a:r>
              <a:rPr lang="ru-RU" b="1" dirty="0"/>
              <a:t> </a:t>
            </a:r>
            <a:r>
              <a:rPr lang="ru-RU" b="1" dirty="0" err="1"/>
              <a:t>бархьагардеш</a:t>
            </a:r>
            <a:r>
              <a:rPr lang="ru-RU" b="1" dirty="0"/>
              <a:t> </a:t>
            </a:r>
            <a:r>
              <a:rPr lang="ru-RU" b="1" dirty="0" err="1"/>
              <a:t>чебиахъни</a:t>
            </a:r>
            <a:r>
              <a:rPr lang="ru-RU" b="1" dirty="0"/>
              <a:t>.</a:t>
            </a:r>
          </a:p>
          <a:p>
            <a:r>
              <a:rPr lang="ru-RU" b="1" dirty="0"/>
              <a:t> </a:t>
            </a:r>
            <a:r>
              <a:rPr lang="ru-RU" b="1" dirty="0" err="1"/>
              <a:t>Х!ила</a:t>
            </a:r>
            <a:r>
              <a:rPr lang="ru-RU" b="1" dirty="0"/>
              <a:t> </a:t>
            </a:r>
            <a:r>
              <a:rPr lang="ru-RU" b="1" dirty="0" err="1"/>
              <a:t>душмандешличила</a:t>
            </a:r>
            <a:r>
              <a:rPr lang="ru-RU" b="1" dirty="0"/>
              <a:t>. 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EF9DFFA-A2D8-4CBF-A829-6E1D8EA5B2A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3091" y="4419600"/>
            <a:ext cx="2770909" cy="241735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9C3AB77-2899-4B8E-A8E2-68EF87C65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964" y="163208"/>
            <a:ext cx="4511385" cy="998742"/>
          </a:xfrm>
        </p:spPr>
        <p:txBody>
          <a:bodyPr>
            <a:noAutofit/>
          </a:bodyPr>
          <a:lstStyle/>
          <a:p>
            <a:r>
              <a:rPr lang="ru-RU" b="1" dirty="0" err="1">
                <a:solidFill>
                  <a:srgbClr val="FF0000"/>
                </a:solidFill>
              </a:rPr>
              <a:t>Дугьбачил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х!янчи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6E9429C-0150-4156-B69D-65DAF6A76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418" y="1343890"/>
            <a:ext cx="7697931" cy="4874636"/>
          </a:xfrm>
        </p:spPr>
        <p:txBody>
          <a:bodyPr/>
          <a:lstStyle/>
          <a:p>
            <a:r>
              <a:rPr lang="ru-RU" b="1" dirty="0" err="1"/>
              <a:t>Уркура</a:t>
            </a:r>
            <a:r>
              <a:rPr lang="ru-RU" b="1" dirty="0"/>
              <a:t> – </a:t>
            </a:r>
            <a:r>
              <a:rPr lang="ru-RU" b="1" dirty="0">
                <a:solidFill>
                  <a:srgbClr val="FF0000"/>
                </a:solidFill>
              </a:rPr>
              <a:t>телега.</a:t>
            </a:r>
          </a:p>
          <a:p>
            <a:r>
              <a:rPr lang="ru-RU" b="1" dirty="0" err="1"/>
              <a:t>Къучакъ</a:t>
            </a:r>
            <a:r>
              <a:rPr lang="ru-RU" b="1" dirty="0"/>
              <a:t>- </a:t>
            </a:r>
            <a:r>
              <a:rPr lang="ru-RU" b="1" dirty="0">
                <a:solidFill>
                  <a:srgbClr val="FF0000"/>
                </a:solidFill>
              </a:rPr>
              <a:t>молодец, смельчак.</a:t>
            </a:r>
          </a:p>
          <a:p>
            <a:r>
              <a:rPr lang="ru-RU" b="1" dirty="0" err="1"/>
              <a:t>Х!ябкьяй</a:t>
            </a:r>
            <a:r>
              <a:rPr lang="ru-RU" b="1" dirty="0"/>
              <a:t>-  </a:t>
            </a:r>
            <a:r>
              <a:rPr lang="ru-RU" b="1" dirty="0">
                <a:solidFill>
                  <a:srgbClr val="FF0000"/>
                </a:solidFill>
              </a:rPr>
              <a:t>перекресток.</a:t>
            </a:r>
          </a:p>
          <a:p>
            <a:r>
              <a:rPr lang="ru-RU" b="1" dirty="0"/>
              <a:t> </a:t>
            </a:r>
            <a:r>
              <a:rPr lang="ru-RU" b="1" dirty="0" err="1"/>
              <a:t>Ч!ап</a:t>
            </a:r>
            <a:r>
              <a:rPr lang="ru-RU" b="1" dirty="0"/>
              <a:t>-  </a:t>
            </a:r>
            <a:r>
              <a:rPr lang="ru-RU" b="1" dirty="0">
                <a:solidFill>
                  <a:srgbClr val="FF0000"/>
                </a:solidFill>
              </a:rPr>
              <a:t>плетеная корзинка.</a:t>
            </a:r>
          </a:p>
          <a:p>
            <a:r>
              <a:rPr lang="ru-RU" b="1" dirty="0"/>
              <a:t> Сардар- </a:t>
            </a:r>
            <a:r>
              <a:rPr lang="ru-RU" b="1" dirty="0">
                <a:solidFill>
                  <a:srgbClr val="FF0000"/>
                </a:solidFill>
              </a:rPr>
              <a:t>наместник, губернатор.</a:t>
            </a:r>
          </a:p>
          <a:p>
            <a:r>
              <a:rPr lang="ru-RU" b="1" dirty="0"/>
              <a:t> </a:t>
            </a:r>
            <a:r>
              <a:rPr lang="ru-RU" b="1" dirty="0" err="1"/>
              <a:t>К!унк!а</a:t>
            </a:r>
            <a:r>
              <a:rPr lang="ru-RU" b="1" dirty="0"/>
              <a:t>- </a:t>
            </a:r>
            <a:r>
              <a:rPr lang="ru-RU" b="1" dirty="0">
                <a:solidFill>
                  <a:srgbClr val="FF0000"/>
                </a:solidFill>
              </a:rPr>
              <a:t>конка</a:t>
            </a:r>
          </a:p>
          <a:p>
            <a:r>
              <a:rPr lang="ru-RU" b="1" dirty="0" err="1"/>
              <a:t>Г!янт!ик!а</a:t>
            </a:r>
            <a:r>
              <a:rPr lang="ru-RU" b="1" dirty="0"/>
              <a:t>- </a:t>
            </a:r>
            <a:r>
              <a:rPr lang="ru-RU" b="1" dirty="0">
                <a:solidFill>
                  <a:srgbClr val="FF0000"/>
                </a:solidFill>
              </a:rPr>
              <a:t>красивый , отменный</a:t>
            </a:r>
            <a:r>
              <a:rPr lang="ru-RU" b="1" dirty="0"/>
              <a:t> </a:t>
            </a:r>
          </a:p>
          <a:p>
            <a:r>
              <a:rPr lang="ru-RU" b="1" dirty="0" err="1"/>
              <a:t>Дият</a:t>
            </a:r>
            <a:r>
              <a:rPr lang="ru-RU" b="1" dirty="0"/>
              <a:t>- </a:t>
            </a:r>
            <a:r>
              <a:rPr lang="ru-RU" b="1" dirty="0">
                <a:solidFill>
                  <a:srgbClr val="FF0000"/>
                </a:solidFill>
              </a:rPr>
              <a:t>выкуп за убийство.</a:t>
            </a:r>
          </a:p>
          <a:p>
            <a:endParaRPr lang="ru-RU" dirty="0"/>
          </a:p>
        </p:txBody>
      </p:sp>
      <p:pic>
        <p:nvPicPr>
          <p:cNvPr id="5" name="Picture 5" descr="C:\Users\ПРИВЕТ\Desktop\РАБОЧИЙ  СТОЛ\РАМКИ\104332657_large_13[1].png">
            <a:extLst>
              <a:ext uri="{FF2B5EF4-FFF2-40B4-BE49-F238E27FC236}">
                <a16:creationId xmlns:a16="http://schemas.microsoft.com/office/drawing/2014/main" xmlns="" id="{E56C6BCA-9E82-44BE-8F6C-FE284A50CB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218" y="3948129"/>
            <a:ext cx="2687782" cy="26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34111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A910EC-AF20-4CA9-A31F-2AF3DBA54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0254" y="180108"/>
            <a:ext cx="3144982" cy="981841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Физминутка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Объект 25">
            <a:extLst>
              <a:ext uri="{FF2B5EF4-FFF2-40B4-BE49-F238E27FC236}">
                <a16:creationId xmlns:a16="http://schemas.microsoft.com/office/drawing/2014/main" xmlns="" id="{94CF73C0-B8F0-44D6-A566-F65D2C16E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822" y="3572445"/>
            <a:ext cx="4854795" cy="2958957"/>
          </a:xfrm>
        </p:spPr>
        <p:txBody>
          <a:bodyPr>
            <a:normAutofit/>
          </a:bodyPr>
          <a:lstStyle/>
          <a:p>
            <a:r>
              <a:rPr lang="ru-RU" sz="3200" b="1" dirty="0" err="1"/>
              <a:t>Х!улби</a:t>
            </a:r>
            <a:r>
              <a:rPr lang="ru-RU" sz="3200" b="1" dirty="0"/>
              <a:t> </a:t>
            </a:r>
            <a:r>
              <a:rPr lang="ru-RU" sz="3200" b="1" dirty="0" err="1"/>
              <a:t>дамсур</a:t>
            </a:r>
            <a:r>
              <a:rPr lang="ru-RU" sz="3200" b="1" dirty="0"/>
              <a:t> </a:t>
            </a:r>
            <a:r>
              <a:rPr lang="ru-RU" sz="3200" b="1" dirty="0" err="1"/>
              <a:t>нушала</a:t>
            </a:r>
            <a:r>
              <a:rPr lang="ru-RU" sz="3200" b="1" dirty="0"/>
              <a:t>,</a:t>
            </a:r>
          </a:p>
          <a:p>
            <a:r>
              <a:rPr lang="ru-RU" sz="3200" b="1" dirty="0" err="1"/>
              <a:t>Мух!ли</a:t>
            </a:r>
            <a:r>
              <a:rPr lang="ru-RU" sz="3200" b="1" dirty="0"/>
              <a:t> </a:t>
            </a:r>
            <a:r>
              <a:rPr lang="ru-RU" sz="3200" b="1" dirty="0" err="1"/>
              <a:t>бамсур</a:t>
            </a:r>
            <a:r>
              <a:rPr lang="ru-RU" sz="3200" b="1" dirty="0"/>
              <a:t> </a:t>
            </a:r>
            <a:r>
              <a:rPr lang="ru-RU" sz="3200" b="1" dirty="0" err="1"/>
              <a:t>нушала</a:t>
            </a:r>
            <a:r>
              <a:rPr lang="ru-RU" sz="3200" b="1" dirty="0"/>
              <a:t> ,</a:t>
            </a:r>
          </a:p>
          <a:p>
            <a:r>
              <a:rPr lang="ru-RU" sz="3200" b="1" dirty="0" err="1"/>
              <a:t>Алзех!е</a:t>
            </a:r>
            <a:r>
              <a:rPr lang="ru-RU" sz="3200" b="1" dirty="0"/>
              <a:t> </a:t>
            </a:r>
            <a:r>
              <a:rPr lang="ru-RU" sz="3200" b="1" dirty="0" err="1"/>
              <a:t>ва</a:t>
            </a:r>
            <a:r>
              <a:rPr lang="ru-RU" sz="3200" b="1" dirty="0"/>
              <a:t> </a:t>
            </a:r>
            <a:r>
              <a:rPr lang="ru-RU" sz="3200" b="1" dirty="0" err="1"/>
              <a:t>кайрех!е</a:t>
            </a:r>
            <a:r>
              <a:rPr lang="ru-RU" sz="3200" b="1" dirty="0"/>
              <a:t>, </a:t>
            </a:r>
          </a:p>
          <a:p>
            <a:r>
              <a:rPr lang="ru-RU" sz="3200" b="1" dirty="0" err="1"/>
              <a:t>Г!урра</a:t>
            </a:r>
            <a:r>
              <a:rPr lang="ru-RU" sz="3200" b="1" dirty="0"/>
              <a:t> </a:t>
            </a:r>
            <a:r>
              <a:rPr lang="ru-RU" sz="3200" b="1" dirty="0" err="1"/>
              <a:t>даимбирех!е</a:t>
            </a:r>
            <a:r>
              <a:rPr lang="ru-RU" sz="3200" b="1" dirty="0"/>
              <a:t>,</a:t>
            </a:r>
          </a:p>
        </p:txBody>
      </p:sp>
      <p:pic>
        <p:nvPicPr>
          <p:cNvPr id="27" name="Объект 19">
            <a:extLst>
              <a:ext uri="{FF2B5EF4-FFF2-40B4-BE49-F238E27FC236}">
                <a16:creationId xmlns:a16="http://schemas.microsoft.com/office/drawing/2014/main" xmlns="" id="{5B46F8AA-A1F5-408B-A10C-A9CA1669417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1"/>
            <a:ext cx="4114800" cy="3190194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2104708E-57F7-4B89-89F4-A4FB72EA13C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74327" y="3586297"/>
            <a:ext cx="3051359" cy="3271703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FABEFEE7-0EC5-4916-9E86-B1DDF30A31E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7137" y="814473"/>
            <a:ext cx="3926539" cy="275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0493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7949" y="300942"/>
            <a:ext cx="5962649" cy="12954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Тема </a:t>
            </a:r>
            <a:r>
              <a:rPr lang="ru-RU" b="1" i="1" dirty="0" err="1">
                <a:solidFill>
                  <a:srgbClr val="FF0000"/>
                </a:solidFill>
              </a:rPr>
              <a:t>кагахънила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суалти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45459" y="1287254"/>
            <a:ext cx="7869890" cy="47048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3200" b="1" dirty="0"/>
              <a:t>1. Ишбарх1и </a:t>
            </a:r>
            <a:r>
              <a:rPr lang="ru-RU" sz="3200" b="1" dirty="0" err="1"/>
              <a:t>нуша</a:t>
            </a:r>
            <a:r>
              <a:rPr lang="ru-RU" sz="3200" b="1" dirty="0"/>
              <a:t> </a:t>
            </a:r>
            <a:r>
              <a:rPr lang="ru-RU" sz="3200" b="1" dirty="0" err="1"/>
              <a:t>дарсличир</a:t>
            </a:r>
            <a:r>
              <a:rPr lang="ru-RU" sz="3200" b="1" dirty="0"/>
              <a:t> </a:t>
            </a:r>
            <a:r>
              <a:rPr lang="ru-RU" sz="3200" b="1" dirty="0" err="1"/>
              <a:t>чичила</a:t>
            </a:r>
            <a:r>
              <a:rPr lang="ru-RU" sz="3200" b="1" dirty="0"/>
              <a:t>       гъайдик1ули </a:t>
            </a:r>
            <a:r>
              <a:rPr lang="ru-RU" sz="3200" b="1" dirty="0" err="1"/>
              <a:t>калунра</a:t>
            </a:r>
            <a:r>
              <a:rPr lang="ru-RU" sz="3200" b="1" dirty="0"/>
              <a:t>?</a:t>
            </a:r>
          </a:p>
          <a:p>
            <a:pPr>
              <a:buNone/>
            </a:pPr>
            <a:r>
              <a:rPr lang="ru-RU" sz="3200" b="1" dirty="0"/>
              <a:t>2.С </a:t>
            </a:r>
            <a:r>
              <a:rPr lang="ru-RU" sz="3200" b="1" dirty="0" err="1"/>
              <a:t>Г!ябдуллаевличила</a:t>
            </a:r>
            <a:r>
              <a:rPr lang="ru-RU" sz="3200" b="1" dirty="0"/>
              <a:t> </a:t>
            </a:r>
            <a:r>
              <a:rPr lang="ru-RU" sz="3200" b="1" dirty="0" err="1"/>
              <a:t>чеимц!аси</a:t>
            </a:r>
            <a:r>
              <a:rPr lang="ru-RU" sz="3200" b="1" dirty="0"/>
              <a:t> се </a:t>
            </a:r>
            <a:r>
              <a:rPr lang="ru-RU" sz="3200" b="1" dirty="0" err="1"/>
              <a:t>багьуррая</a:t>
            </a:r>
            <a:r>
              <a:rPr lang="ru-RU" sz="3200" b="1" dirty="0"/>
              <a:t> </a:t>
            </a:r>
            <a:r>
              <a:rPr lang="ru-RU" sz="3200" b="1" dirty="0" err="1"/>
              <a:t>х!ушани</a:t>
            </a:r>
            <a:r>
              <a:rPr lang="ru-RU" sz="3200" b="1" dirty="0"/>
              <a:t>? </a:t>
            </a:r>
          </a:p>
          <a:p>
            <a:pPr marL="457200" indent="-457200">
              <a:buNone/>
            </a:pPr>
            <a:r>
              <a:rPr lang="ru-RU" sz="3200" b="1" dirty="0"/>
              <a:t>3.Селичила </a:t>
            </a:r>
            <a:r>
              <a:rPr lang="ru-RU" sz="3200" b="1" dirty="0" err="1"/>
              <a:t>бурулри</a:t>
            </a:r>
            <a:r>
              <a:rPr lang="ru-RU" sz="3200" b="1" dirty="0"/>
              <a:t> </a:t>
            </a:r>
            <a:r>
              <a:rPr lang="ru-RU" sz="3200" b="1" dirty="0" err="1"/>
              <a:t>илала</a:t>
            </a:r>
            <a:r>
              <a:rPr lang="ru-RU" sz="3200" b="1" dirty="0"/>
              <a:t> « </a:t>
            </a:r>
            <a:r>
              <a:rPr lang="ru-RU" sz="3200" b="1" dirty="0" err="1"/>
              <a:t>Ухъначиб</a:t>
            </a:r>
            <a:r>
              <a:rPr lang="ru-RU" sz="3200" b="1" dirty="0"/>
              <a:t> </a:t>
            </a:r>
            <a:r>
              <a:rPr lang="ru-RU" sz="3200" b="1" dirty="0" err="1"/>
              <a:t>шадибгьуни</a:t>
            </a:r>
            <a:r>
              <a:rPr lang="ru-RU" sz="3200" b="1" dirty="0"/>
              <a:t>» бик1уси </a:t>
            </a:r>
            <a:r>
              <a:rPr lang="ru-RU" sz="3200" b="1" dirty="0" err="1"/>
              <a:t>хабарлизиб</a:t>
            </a:r>
            <a:r>
              <a:rPr lang="ru-RU" sz="3200" b="1" dirty="0"/>
              <a:t>?</a:t>
            </a:r>
          </a:p>
          <a:p>
            <a:pPr marL="457200" indent="-457200">
              <a:buNone/>
            </a:pPr>
            <a:r>
              <a:rPr lang="ru-RU" sz="3200" b="1" dirty="0"/>
              <a:t>4. </a:t>
            </a:r>
            <a:r>
              <a:rPr lang="ru-RU" sz="3200" b="1" dirty="0" err="1"/>
              <a:t>Сегъунти</a:t>
            </a:r>
            <a:r>
              <a:rPr lang="ru-RU" sz="3200" b="1" dirty="0"/>
              <a:t> </a:t>
            </a:r>
            <a:r>
              <a:rPr lang="ru-RU" sz="3200" b="1" dirty="0" err="1"/>
              <a:t>темаби</a:t>
            </a:r>
            <a:r>
              <a:rPr lang="ru-RU" sz="3200" b="1" dirty="0"/>
              <a:t>  </a:t>
            </a:r>
            <a:r>
              <a:rPr lang="ru-RU" sz="3200" b="1" dirty="0" err="1"/>
              <a:t>ахъдуцили</a:t>
            </a:r>
            <a:r>
              <a:rPr lang="ru-RU" sz="3200" b="1" dirty="0"/>
              <a:t> </a:t>
            </a:r>
            <a:r>
              <a:rPr lang="ru-RU" sz="3200" b="1" dirty="0" err="1"/>
              <a:t>авторли</a:t>
            </a:r>
            <a:r>
              <a:rPr lang="ru-RU" sz="3200" b="1" dirty="0"/>
              <a:t> </a:t>
            </a:r>
            <a:r>
              <a:rPr lang="ru-RU" sz="3200" b="1" dirty="0" err="1"/>
              <a:t>илаб</a:t>
            </a:r>
            <a:r>
              <a:rPr lang="ru-RU" sz="3200" b="1" dirty="0"/>
              <a:t>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b="1" dirty="0">
                <a:solidFill>
                  <a:srgbClr val="FF0000"/>
                </a:solidFill>
              </a:rPr>
              <a:t>                                     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b="1" dirty="0" err="1"/>
              <a:t>Нуни</a:t>
            </a:r>
            <a:r>
              <a:rPr lang="ru-RU" altLang="ru-RU" b="1" dirty="0"/>
              <a:t>  </a:t>
            </a:r>
            <a:r>
              <a:rPr lang="ru-RU" altLang="ru-RU" b="1" dirty="0" err="1"/>
              <a:t>дарсличир</a:t>
            </a:r>
            <a:r>
              <a:rPr lang="ru-RU" altLang="ru-RU" b="1" dirty="0"/>
              <a:t>  </a:t>
            </a:r>
            <a:r>
              <a:rPr lang="ru-RU" altLang="ru-RU" b="1" dirty="0" err="1"/>
              <a:t>дахъал</a:t>
            </a:r>
            <a:r>
              <a:rPr lang="ru-RU" altLang="ru-RU" b="1" dirty="0"/>
              <a:t> </a:t>
            </a:r>
            <a:r>
              <a:rPr lang="ru-RU" altLang="ru-RU" b="1" dirty="0" err="1"/>
              <a:t>сек!ал</a:t>
            </a:r>
            <a:r>
              <a:rPr lang="ru-RU" altLang="ru-RU" b="1" dirty="0"/>
              <a:t> </a:t>
            </a:r>
            <a:r>
              <a:rPr lang="ru-RU" altLang="ru-RU" b="1" dirty="0" err="1"/>
              <a:t>дагьурра</a:t>
            </a:r>
            <a:endParaRPr lang="ru-RU" altLang="ru-RU" b="1" dirty="0"/>
          </a:p>
          <a:p>
            <a:r>
              <a:rPr lang="ru-RU" altLang="ru-RU" b="1" dirty="0" err="1"/>
              <a:t>Наб</a:t>
            </a:r>
            <a:r>
              <a:rPr lang="ru-RU" altLang="ru-RU" b="1" dirty="0"/>
              <a:t> </a:t>
            </a:r>
            <a:r>
              <a:rPr lang="ru-RU" altLang="ru-RU" b="1" dirty="0" err="1"/>
              <a:t>илди</a:t>
            </a:r>
            <a:r>
              <a:rPr lang="ru-RU" altLang="ru-RU" b="1" dirty="0"/>
              <a:t> </a:t>
            </a:r>
            <a:r>
              <a:rPr lang="ru-RU" altLang="ru-RU" b="1" dirty="0" err="1"/>
              <a:t>г!ямрулизир</a:t>
            </a:r>
            <a:r>
              <a:rPr lang="ru-RU" altLang="ru-RU" b="1" dirty="0"/>
              <a:t> </a:t>
            </a:r>
            <a:r>
              <a:rPr lang="ru-RU" altLang="ru-RU" b="1" dirty="0" err="1"/>
              <a:t>г!яг!нидиркур</a:t>
            </a:r>
            <a:endParaRPr lang="ru-RU" altLang="ru-RU" b="1" dirty="0"/>
          </a:p>
          <a:p>
            <a:r>
              <a:rPr lang="ru-RU" altLang="ru-RU" b="1" dirty="0" err="1"/>
              <a:t>Дарсличир</a:t>
            </a:r>
            <a:r>
              <a:rPr lang="ru-RU" altLang="ru-RU" b="1" dirty="0"/>
              <a:t> </a:t>
            </a:r>
            <a:r>
              <a:rPr lang="ru-RU" altLang="ru-RU" b="1" dirty="0" err="1"/>
              <a:t>пикриухъести</a:t>
            </a:r>
            <a:r>
              <a:rPr lang="ru-RU" altLang="ru-RU" b="1" dirty="0"/>
              <a:t> </a:t>
            </a:r>
            <a:r>
              <a:rPr lang="ru-RU" altLang="ru-RU" b="1" dirty="0" err="1"/>
              <a:t>сек!ал</a:t>
            </a:r>
            <a:r>
              <a:rPr lang="ru-RU" altLang="ru-RU" b="1" dirty="0"/>
              <a:t> </a:t>
            </a:r>
            <a:r>
              <a:rPr lang="ru-RU" altLang="ru-RU" b="1" dirty="0" err="1"/>
              <a:t>лерри</a:t>
            </a:r>
            <a:endParaRPr lang="ru-RU" altLang="ru-RU" b="1" dirty="0"/>
          </a:p>
          <a:p>
            <a:r>
              <a:rPr lang="ru-RU" altLang="ru-RU" b="1" dirty="0" err="1"/>
              <a:t>Гьар</a:t>
            </a:r>
            <a:r>
              <a:rPr lang="ru-RU" altLang="ru-RU" b="1" dirty="0"/>
              <a:t> </a:t>
            </a:r>
            <a:r>
              <a:rPr lang="ru-RU" altLang="ru-RU" b="1" dirty="0" err="1"/>
              <a:t>дила</a:t>
            </a:r>
            <a:r>
              <a:rPr lang="ru-RU" altLang="ru-RU" b="1" dirty="0"/>
              <a:t> </a:t>
            </a:r>
            <a:r>
              <a:rPr lang="ru-RU" altLang="ru-RU" b="1" dirty="0" err="1"/>
              <a:t>суайс</a:t>
            </a:r>
            <a:r>
              <a:rPr lang="ru-RU" altLang="ru-RU" b="1" dirty="0"/>
              <a:t> </a:t>
            </a:r>
            <a:r>
              <a:rPr lang="ru-RU" altLang="ru-RU" b="1" dirty="0" err="1"/>
              <a:t>нуни</a:t>
            </a:r>
            <a:r>
              <a:rPr lang="ru-RU" altLang="ru-RU" b="1" dirty="0"/>
              <a:t> </a:t>
            </a:r>
            <a:r>
              <a:rPr lang="ru-RU" altLang="ru-RU" b="1" dirty="0" err="1"/>
              <a:t>жавабти</a:t>
            </a:r>
            <a:r>
              <a:rPr lang="ru-RU" altLang="ru-RU" b="1" dirty="0"/>
              <a:t> </a:t>
            </a:r>
            <a:r>
              <a:rPr lang="ru-RU" altLang="ru-RU" b="1" dirty="0" err="1"/>
              <a:t>дарира</a:t>
            </a:r>
            <a:endParaRPr lang="ru-RU" altLang="ru-RU" b="1" dirty="0"/>
          </a:p>
          <a:p>
            <a:r>
              <a:rPr lang="ru-RU" altLang="ru-RU" b="1" dirty="0" err="1"/>
              <a:t>Нуни</a:t>
            </a:r>
            <a:r>
              <a:rPr lang="ru-RU" altLang="ru-RU" b="1" dirty="0"/>
              <a:t> </a:t>
            </a:r>
            <a:r>
              <a:rPr lang="ru-RU" altLang="ru-RU" b="1" dirty="0" err="1"/>
              <a:t>наб</a:t>
            </a:r>
            <a:r>
              <a:rPr lang="ru-RU" altLang="ru-RU" b="1" dirty="0"/>
              <a:t> </a:t>
            </a:r>
            <a:r>
              <a:rPr lang="ru-RU" altLang="ru-RU" b="1" dirty="0" err="1"/>
              <a:t>кьимат</a:t>
            </a:r>
            <a:r>
              <a:rPr lang="ru-RU" altLang="ru-RU" b="1" dirty="0"/>
              <a:t> </a:t>
            </a:r>
            <a:r>
              <a:rPr lang="ru-RU" altLang="ru-RU" b="1" dirty="0" err="1"/>
              <a:t>кабалтулра</a:t>
            </a:r>
            <a:r>
              <a:rPr lang="ru-RU" altLang="ru-RU" b="1" dirty="0"/>
              <a:t>   ___</a:t>
            </a:r>
          </a:p>
          <a:p>
            <a:pPr marL="0" indent="0">
              <a:buNone/>
            </a:pPr>
            <a:endParaRPr lang="ru-RU" alt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6D4BD87-D32B-4223-9110-BF3237E2CB5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73782" y="3732108"/>
            <a:ext cx="3938357" cy="266418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602846">
            <a:off x="2896572" y="396676"/>
            <a:ext cx="5309858" cy="1545568"/>
          </a:xfrm>
        </p:spPr>
        <p:txBody>
          <a:bodyPr/>
          <a:lstStyle/>
          <a:p>
            <a:pPr algn="r"/>
            <a:r>
              <a:rPr lang="ru-RU" b="1" dirty="0" err="1">
                <a:solidFill>
                  <a:srgbClr val="FF0000"/>
                </a:solidFill>
              </a:rPr>
              <a:t>Кьиматуни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кадалтулра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" name="Picture 2" descr="C:\Users\Mastercom\Downloads\e097f157d5445400b41c45fc04e9d9c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4910" y="1795977"/>
            <a:ext cx="7234179" cy="47254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0326" y="0"/>
            <a:ext cx="4443317" cy="1331843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FF0000"/>
                </a:solidFill>
              </a:rPr>
              <a:t>Дигахъена</a:t>
            </a:r>
            <a:r>
              <a:rPr lang="ru-RU" b="1" dirty="0">
                <a:solidFill>
                  <a:srgbClr val="FF0000"/>
                </a:solidFill>
              </a:rPr>
              <a:t>  </a:t>
            </a:r>
            <a:r>
              <a:rPr lang="ru-RU" b="1" dirty="0" err="1">
                <a:solidFill>
                  <a:srgbClr val="FF0000"/>
                </a:solidFill>
              </a:rPr>
              <a:t>нешла</a:t>
            </a:r>
            <a:r>
              <a:rPr lang="ru-RU" b="1" dirty="0">
                <a:solidFill>
                  <a:srgbClr val="FF0000"/>
                </a:solidFill>
              </a:rPr>
              <a:t> мез!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357780">
            <a:off x="941907" y="1841014"/>
            <a:ext cx="7557077" cy="30936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altLang="ru-RU" sz="4800" b="1" dirty="0">
                <a:solidFill>
                  <a:srgbClr val="C00000"/>
                </a:solidFill>
              </a:rPr>
              <a:t>                                    </a:t>
            </a:r>
            <a:endParaRPr lang="ru-RU" alt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altLang="ru-RU" sz="4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</a:p>
          <a:p>
            <a:pPr algn="ctr">
              <a:buNone/>
            </a:pPr>
            <a:r>
              <a:rPr lang="ru-RU" alt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endParaRPr lang="ru-RU" sz="4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9921BCE-A27A-4F73-B370-443E8C62FA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49555"/>
            <a:ext cx="9144000" cy="552615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4582" y="163207"/>
            <a:ext cx="4760766" cy="1272053"/>
          </a:xfrm>
        </p:spPr>
        <p:txBody>
          <a:bodyPr/>
          <a:lstStyle/>
          <a:p>
            <a:r>
              <a:rPr lang="ru-RU" dirty="0" err="1">
                <a:solidFill>
                  <a:srgbClr val="FF0000"/>
                </a:solidFill>
              </a:rPr>
              <a:t>Хъули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х!янчи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бедни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b="1" dirty="0">
                <a:solidFill>
                  <a:srgbClr val="7030A0"/>
                </a:solidFill>
              </a:rPr>
              <a:t>С. </a:t>
            </a:r>
            <a:r>
              <a:rPr lang="ru-RU" b="1" dirty="0" err="1">
                <a:solidFill>
                  <a:srgbClr val="7030A0"/>
                </a:solidFill>
              </a:rPr>
              <a:t>Г!ябдуллаевла</a:t>
            </a:r>
            <a:r>
              <a:rPr lang="ru-RU" b="1" dirty="0">
                <a:solidFill>
                  <a:srgbClr val="7030A0"/>
                </a:solidFill>
              </a:rPr>
              <a:t> « </a:t>
            </a:r>
            <a:r>
              <a:rPr lang="ru-RU" b="1" dirty="0" err="1">
                <a:solidFill>
                  <a:srgbClr val="7030A0"/>
                </a:solidFill>
              </a:rPr>
              <a:t>Ухъначиб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шадибгьуни</a:t>
            </a:r>
            <a:r>
              <a:rPr lang="ru-RU" b="1" dirty="0">
                <a:solidFill>
                  <a:srgbClr val="7030A0"/>
                </a:solidFill>
              </a:rPr>
              <a:t>» </a:t>
            </a:r>
            <a:r>
              <a:rPr lang="ru-RU" b="1" dirty="0" err="1">
                <a:solidFill>
                  <a:srgbClr val="7030A0"/>
                </a:solidFill>
              </a:rPr>
              <a:t>хабарла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мяг!на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багьес</a:t>
            </a:r>
            <a:r>
              <a:rPr lang="ru-RU" b="1" dirty="0">
                <a:solidFill>
                  <a:srgbClr val="7030A0"/>
                </a:solidFill>
              </a:rPr>
              <a:t>.</a:t>
            </a:r>
          </a:p>
        </p:txBody>
      </p:sp>
      <p:pic>
        <p:nvPicPr>
          <p:cNvPr id="2050" name="Picture 2" descr="C:\Users\Mastercom\Downloads\hello_html_m25aa47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313" y="2140692"/>
            <a:ext cx="6725942" cy="4301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xmlns="" id="{F7EF3940-521F-450C-89BD-2A4FF83522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80655" y="829441"/>
            <a:ext cx="7624497" cy="55960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i="1" dirty="0" smtClean="0"/>
              <a:t>Отзыв</a:t>
            </a:r>
            <a:endParaRPr lang="ru-RU" dirty="0" smtClean="0"/>
          </a:p>
          <a:p>
            <a:r>
              <a:rPr lang="ru-RU" i="1" dirty="0" smtClean="0"/>
              <a:t>об  уроке родной литературы в 8 классе на тему С. Абдуллаев « В гостях у старика»(</a:t>
            </a:r>
            <a:r>
              <a:rPr lang="ru-RU" i="1" dirty="0" err="1" smtClean="0"/>
              <a:t>Ухъначиб</a:t>
            </a:r>
            <a:endParaRPr lang="ru-RU" dirty="0" smtClean="0"/>
          </a:p>
          <a:p>
            <a:r>
              <a:rPr lang="ru-RU" i="1" dirty="0" smtClean="0"/>
              <a:t> </a:t>
            </a:r>
            <a:r>
              <a:rPr lang="ru-RU" i="1" dirty="0" err="1" smtClean="0"/>
              <a:t>шадибгьуни</a:t>
            </a:r>
            <a:r>
              <a:rPr lang="ru-RU" i="1" dirty="0" smtClean="0"/>
              <a:t>)</a:t>
            </a:r>
            <a:endParaRPr lang="ru-RU" dirty="0" smtClean="0"/>
          </a:p>
          <a:p>
            <a:r>
              <a:rPr lang="ru-RU" i="1" dirty="0" smtClean="0"/>
              <a:t>проведённом учительницей   родного языка и литературы  МКОУ «</a:t>
            </a:r>
            <a:r>
              <a:rPr lang="ru-RU" i="1" dirty="0" err="1" smtClean="0"/>
              <a:t>Дуакарская</a:t>
            </a:r>
            <a:r>
              <a:rPr lang="ru-RU" i="1" dirty="0" smtClean="0"/>
              <a:t> СОШ»  </a:t>
            </a:r>
            <a:endParaRPr lang="ru-RU" dirty="0" smtClean="0"/>
          </a:p>
          <a:p>
            <a:r>
              <a:rPr lang="ru-RU" i="1" dirty="0" err="1" smtClean="0"/>
              <a:t>Дахадаевского</a:t>
            </a:r>
            <a:r>
              <a:rPr lang="ru-RU" i="1" dirty="0" smtClean="0"/>
              <a:t> района  </a:t>
            </a:r>
            <a:endParaRPr lang="ru-RU" dirty="0" smtClean="0"/>
          </a:p>
          <a:p>
            <a:r>
              <a:rPr lang="ru-RU" i="1" dirty="0" smtClean="0"/>
              <a:t>Ахмедовой </a:t>
            </a:r>
            <a:r>
              <a:rPr lang="ru-RU" i="1" dirty="0" err="1" smtClean="0"/>
              <a:t>Патимат</a:t>
            </a:r>
            <a:r>
              <a:rPr lang="ru-RU" i="1" dirty="0" smtClean="0"/>
              <a:t> </a:t>
            </a:r>
            <a:r>
              <a:rPr lang="ru-RU" i="1" dirty="0" err="1" smtClean="0"/>
              <a:t>Курбановной</a:t>
            </a:r>
            <a:endParaRPr lang="ru-RU" dirty="0" smtClean="0"/>
          </a:p>
          <a:p>
            <a:r>
              <a:rPr lang="ru-RU" i="1" dirty="0" smtClean="0"/>
              <a:t> </a:t>
            </a:r>
            <a:endParaRPr lang="ru-RU" dirty="0" smtClean="0"/>
          </a:p>
          <a:p>
            <a:r>
              <a:rPr lang="ru-RU" dirty="0" smtClean="0"/>
              <a:t>Учительница родного языка и литературы Ахмедовой </a:t>
            </a:r>
            <a:r>
              <a:rPr lang="ru-RU" dirty="0" err="1" smtClean="0"/>
              <a:t>Патимат</a:t>
            </a:r>
            <a:r>
              <a:rPr lang="ru-RU" dirty="0" smtClean="0"/>
              <a:t> </a:t>
            </a:r>
            <a:r>
              <a:rPr lang="ru-RU" dirty="0" err="1" smtClean="0"/>
              <a:t>Курбановна</a:t>
            </a:r>
            <a:r>
              <a:rPr lang="ru-RU" dirty="0" smtClean="0"/>
              <a:t>   владеет методикой объяснения нового материала. Тема  цель урока обозначены, указаны обучающие, развивающие и воспитательные задачи.</a:t>
            </a:r>
          </a:p>
          <a:p>
            <a:r>
              <a:rPr lang="ru-RU" dirty="0" smtClean="0"/>
              <a:t>Целенаправленно реализуется цель по формированию умений и навыков по теме. Этапы урока логичны. Наглядность и доступность изучаемого материала обеспечивается эффективностью использования ИКТ на различных этапах урока.</a:t>
            </a:r>
          </a:p>
          <a:p>
            <a:r>
              <a:rPr lang="ru-RU" dirty="0" smtClean="0"/>
              <a:t>Содержание заданий для закрепления материала подобраны таким образом, чтобы учащиеся могли осознать и запомнить известные понятия о </a:t>
            </a:r>
            <a:r>
              <a:rPr lang="ru-RU" dirty="0" err="1" smtClean="0"/>
              <a:t>писате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течение урока наблюдается хорошее учебное сотрудничество, способствующее развитию умения слышать и слушать ученику – учителя, учителю – ученика.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Из представленных  </a:t>
            </a:r>
            <a:r>
              <a:rPr lang="ru-RU" dirty="0" err="1" smtClean="0"/>
              <a:t>Патимат</a:t>
            </a:r>
            <a:r>
              <a:rPr lang="ru-RU" dirty="0" smtClean="0"/>
              <a:t> </a:t>
            </a:r>
            <a:r>
              <a:rPr lang="ru-RU" dirty="0" err="1" smtClean="0"/>
              <a:t>Курбановной</a:t>
            </a:r>
            <a:r>
              <a:rPr lang="ru-RU" dirty="0" smtClean="0"/>
              <a:t>  материалов : конспекта урока в виде технологической карты урока, дидактических карточек, компьютерных рисунков,  виден высокий профессионализм учителя, который владеет и применяет современные, инновационные методы обучения: ИКТ,     проблемно-исследовательский, игровой технологии. Учительница  владеет практикой индивидуализированного обучения: он умело управляет не только усвоением учебного материала, но и самостоятельной познавательной деятельностью каждого ученика. </a:t>
            </a:r>
          </a:p>
          <a:p>
            <a:r>
              <a:rPr lang="ru-RU" dirty="0" smtClean="0"/>
              <a:t>Работа по закреплению практического материала была выстроена от простого к сложному. За урок ребята работали с разными видами задач, после каждого этапа работы над заданием определенного вида учащиеся делали вывод и обобщение.</a:t>
            </a:r>
          </a:p>
          <a:p>
            <a:r>
              <a:rPr lang="ru-RU" dirty="0" smtClean="0"/>
              <a:t>В процессе работы   была проведена физкультминутка для снятия усталости.</a:t>
            </a:r>
          </a:p>
          <a:p>
            <a:r>
              <a:rPr lang="ru-RU" dirty="0" smtClean="0"/>
              <a:t>Подведение итогов урока показал, что дети хорошо усвоили материал по данной теме.</a:t>
            </a:r>
          </a:p>
          <a:p>
            <a:r>
              <a:rPr lang="ru-RU" dirty="0" smtClean="0"/>
              <a:t>Учитель МКОУ «</a:t>
            </a:r>
            <a:r>
              <a:rPr lang="ru-RU" dirty="0" err="1" smtClean="0"/>
              <a:t>Дуакарская</a:t>
            </a:r>
            <a:r>
              <a:rPr lang="ru-RU" dirty="0" smtClean="0"/>
              <a:t>  СОШ»:                         /</a:t>
            </a:r>
            <a:r>
              <a:rPr lang="ru-RU" dirty="0" err="1" smtClean="0"/>
              <a:t>Исупов</a:t>
            </a:r>
            <a:r>
              <a:rPr lang="ru-RU" dirty="0" smtClean="0"/>
              <a:t> И.А../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директор МКОУ «</a:t>
            </a:r>
            <a:r>
              <a:rPr lang="ru-RU" dirty="0" err="1" smtClean="0"/>
              <a:t>Дуакарская</a:t>
            </a:r>
            <a:r>
              <a:rPr lang="ru-RU" dirty="0" smtClean="0"/>
              <a:t> СОШ»:                                     /</a:t>
            </a:r>
            <a:r>
              <a:rPr lang="ru-RU" dirty="0" err="1" smtClean="0"/>
              <a:t>Алибеков</a:t>
            </a:r>
            <a:r>
              <a:rPr lang="ru-RU" dirty="0" smtClean="0"/>
              <a:t> М.Г./              </a:t>
            </a:r>
          </a:p>
          <a:p>
            <a:r>
              <a:rPr lang="ru-RU" smtClean="0"/>
              <a:t> 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4315" y="0"/>
            <a:ext cx="4611756" cy="1053548"/>
          </a:xfrm>
        </p:spPr>
        <p:txBody>
          <a:bodyPr>
            <a:normAutofit/>
          </a:bodyPr>
          <a:lstStyle/>
          <a:p>
            <a:r>
              <a:rPr lang="ru-RU" sz="4800" b="1" dirty="0" err="1">
                <a:solidFill>
                  <a:srgbClr val="FF0000"/>
                </a:solidFill>
              </a:rPr>
              <a:t>Дарсла</a:t>
            </a:r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 err="1">
                <a:solidFill>
                  <a:srgbClr val="FF0000"/>
                </a:solidFill>
              </a:rPr>
              <a:t>мурад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75253" y="1133061"/>
            <a:ext cx="7772400" cy="530930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600" b="1" dirty="0">
                <a:solidFill>
                  <a:srgbClr val="002060"/>
                </a:solidFill>
              </a:rPr>
              <a:t>  1. </a:t>
            </a:r>
            <a:r>
              <a:rPr lang="ru-RU" sz="4600" b="1" dirty="0" err="1">
                <a:solidFill>
                  <a:srgbClr val="002060"/>
                </a:solidFill>
              </a:rPr>
              <a:t>Дурх!нала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литературала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дарсличи</a:t>
            </a:r>
            <a:r>
              <a:rPr lang="ru-RU" sz="4600" b="1" dirty="0">
                <a:solidFill>
                  <a:srgbClr val="002060"/>
                </a:solidFill>
              </a:rPr>
              <a:t>    </a:t>
            </a:r>
            <a:r>
              <a:rPr lang="ru-RU" sz="4600" b="1" dirty="0" err="1">
                <a:solidFill>
                  <a:srgbClr val="002060"/>
                </a:solidFill>
              </a:rPr>
              <a:t>иштях</a:t>
            </a:r>
            <a:r>
              <a:rPr lang="ru-RU" sz="4600" b="1" dirty="0">
                <a:solidFill>
                  <a:srgbClr val="002060"/>
                </a:solidFill>
              </a:rPr>
              <a:t>! </a:t>
            </a:r>
            <a:r>
              <a:rPr lang="ru-RU" sz="4600" b="1" dirty="0" err="1">
                <a:solidFill>
                  <a:srgbClr val="002060"/>
                </a:solidFill>
              </a:rPr>
              <a:t>бак!ахъес</a:t>
            </a:r>
            <a:r>
              <a:rPr lang="ru-RU" sz="4600" b="1" dirty="0">
                <a:solidFill>
                  <a:srgbClr val="002060"/>
                </a:solidFill>
              </a:rPr>
              <a:t>.                  </a:t>
            </a:r>
          </a:p>
          <a:p>
            <a:pPr marL="514350" indent="-514350">
              <a:buNone/>
            </a:pPr>
            <a:r>
              <a:rPr lang="ru-RU" sz="4600" b="1" dirty="0">
                <a:solidFill>
                  <a:srgbClr val="002060"/>
                </a:solidFill>
              </a:rPr>
              <a:t>   2. </a:t>
            </a:r>
            <a:r>
              <a:rPr lang="ru-RU" sz="4600" b="1" dirty="0" err="1">
                <a:solidFill>
                  <a:srgbClr val="002060"/>
                </a:solidFill>
              </a:rPr>
              <a:t>Илди</a:t>
            </a:r>
            <a:r>
              <a:rPr lang="ru-RU" sz="4600" b="1" dirty="0">
                <a:solidFill>
                  <a:srgbClr val="002060"/>
                </a:solidFill>
              </a:rPr>
              <a:t> литературный </a:t>
            </a:r>
            <a:r>
              <a:rPr lang="ru-RU" sz="4600" b="1" dirty="0" err="1">
                <a:solidFill>
                  <a:srgbClr val="002060"/>
                </a:solidFill>
              </a:rPr>
              <a:t>мезли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гъайбик!ахъни</a:t>
            </a:r>
            <a:r>
              <a:rPr lang="ru-RU" sz="4600" b="1" dirty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None/>
            </a:pPr>
            <a:r>
              <a:rPr lang="ru-RU" sz="4600" b="1" dirty="0">
                <a:solidFill>
                  <a:srgbClr val="002060"/>
                </a:solidFill>
              </a:rPr>
              <a:t>  3. </a:t>
            </a:r>
            <a:r>
              <a:rPr lang="ru-RU" sz="4600" b="1" dirty="0" err="1">
                <a:solidFill>
                  <a:srgbClr val="002060"/>
                </a:solidFill>
              </a:rPr>
              <a:t>Дурх!нази</a:t>
            </a:r>
            <a:r>
              <a:rPr lang="ru-RU" sz="4600" b="1" dirty="0">
                <a:solidFill>
                  <a:srgbClr val="002060"/>
                </a:solidFill>
              </a:rPr>
              <a:t>  С . </a:t>
            </a:r>
            <a:r>
              <a:rPr lang="ru-RU" sz="4600" b="1" dirty="0" err="1">
                <a:solidFill>
                  <a:srgbClr val="002060"/>
                </a:solidFill>
              </a:rPr>
              <a:t>Г!ябдуллаевла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г!ямруличила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ва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творчестволичила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къант!си</a:t>
            </a:r>
            <a:r>
              <a:rPr lang="ru-RU" sz="4600" b="1" dirty="0">
                <a:solidFill>
                  <a:srgbClr val="002060"/>
                </a:solidFill>
              </a:rPr>
              <a:t> баян </a:t>
            </a:r>
            <a:r>
              <a:rPr lang="ru-RU" sz="4600" b="1" dirty="0" err="1">
                <a:solidFill>
                  <a:srgbClr val="002060"/>
                </a:solidFill>
              </a:rPr>
              <a:t>иргъахъес</a:t>
            </a:r>
            <a:r>
              <a:rPr lang="ru-RU" sz="4600" b="1" dirty="0">
                <a:solidFill>
                  <a:srgbClr val="002060"/>
                </a:solidFill>
              </a:rPr>
              <a:t>.      </a:t>
            </a:r>
          </a:p>
          <a:p>
            <a:pPr marL="514350" indent="-514350">
              <a:buNone/>
            </a:pPr>
            <a:r>
              <a:rPr lang="ru-RU" sz="4600" b="1" dirty="0">
                <a:solidFill>
                  <a:srgbClr val="002060"/>
                </a:solidFill>
              </a:rPr>
              <a:t>   4.Гьалар </a:t>
            </a:r>
            <a:r>
              <a:rPr lang="ru-RU" sz="4600" b="1" dirty="0" err="1">
                <a:solidFill>
                  <a:srgbClr val="002060"/>
                </a:solidFill>
              </a:rPr>
              <a:t>делч!унти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тикрардарес</a:t>
            </a:r>
            <a:r>
              <a:rPr lang="ru-RU" sz="4600" b="1" dirty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None/>
            </a:pPr>
            <a:r>
              <a:rPr lang="ru-RU" sz="4600" b="1" dirty="0">
                <a:solidFill>
                  <a:srgbClr val="002060"/>
                </a:solidFill>
              </a:rPr>
              <a:t>   5. </a:t>
            </a:r>
            <a:r>
              <a:rPr lang="ru-RU" sz="4600" b="1" dirty="0" err="1">
                <a:solidFill>
                  <a:srgbClr val="002060"/>
                </a:solidFill>
              </a:rPr>
              <a:t>Илала</a:t>
            </a:r>
            <a:r>
              <a:rPr lang="ru-RU" sz="4600" b="1" dirty="0">
                <a:solidFill>
                  <a:srgbClr val="002060"/>
                </a:solidFill>
              </a:rPr>
              <a:t> «</a:t>
            </a:r>
            <a:r>
              <a:rPr lang="ru-RU" sz="4600" b="1" dirty="0" err="1">
                <a:solidFill>
                  <a:srgbClr val="002060"/>
                </a:solidFill>
              </a:rPr>
              <a:t>Ухъначиб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шадибгьуни</a:t>
            </a:r>
            <a:r>
              <a:rPr lang="ru-RU" sz="4600" b="1" dirty="0">
                <a:solidFill>
                  <a:srgbClr val="002060"/>
                </a:solidFill>
              </a:rPr>
              <a:t>» </a:t>
            </a:r>
            <a:r>
              <a:rPr lang="ru-RU" sz="4600" b="1" dirty="0" err="1">
                <a:solidFill>
                  <a:srgbClr val="002060"/>
                </a:solidFill>
              </a:rPr>
              <a:t>бик!уси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хабарла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мяг!на</a:t>
            </a:r>
            <a:r>
              <a:rPr lang="ru-RU" sz="4600" b="1" dirty="0">
                <a:solidFill>
                  <a:srgbClr val="002060"/>
                </a:solidFill>
              </a:rPr>
              <a:t> </a:t>
            </a:r>
            <a:r>
              <a:rPr lang="ru-RU" sz="4600" b="1" dirty="0" err="1">
                <a:solidFill>
                  <a:srgbClr val="002060"/>
                </a:solidFill>
              </a:rPr>
              <a:t>дурх!нази</a:t>
            </a:r>
            <a:r>
              <a:rPr lang="ru-RU" sz="4600" b="1" dirty="0">
                <a:solidFill>
                  <a:srgbClr val="002060"/>
                </a:solidFill>
              </a:rPr>
              <a:t>    </a:t>
            </a:r>
            <a:r>
              <a:rPr lang="ru-RU" sz="4600" b="1" dirty="0" err="1">
                <a:solidFill>
                  <a:srgbClr val="002060"/>
                </a:solidFill>
              </a:rPr>
              <a:t>иргъахъес</a:t>
            </a:r>
            <a:r>
              <a:rPr lang="ru-RU" sz="4600" b="1" dirty="0">
                <a:solidFill>
                  <a:srgbClr val="002060"/>
                </a:solidFill>
              </a:rPr>
              <a:t> .</a:t>
            </a:r>
          </a:p>
          <a:p>
            <a:pPr marL="514350" indent="-514350">
              <a:buNone/>
            </a:pPr>
            <a:endParaRPr lang="ru-RU" sz="5200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5200" dirty="0">
                <a:solidFill>
                  <a:srgbClr val="7030A0"/>
                </a:solidFill>
              </a:rPr>
              <a:t>                   </a:t>
            </a:r>
            <a:r>
              <a:rPr lang="ru-RU" sz="5200" b="1" dirty="0" err="1">
                <a:solidFill>
                  <a:srgbClr val="7030A0"/>
                </a:solidFill>
              </a:rPr>
              <a:t>Бяркъла</a:t>
            </a:r>
            <a:r>
              <a:rPr lang="ru-RU" sz="5200" b="1" dirty="0">
                <a:solidFill>
                  <a:srgbClr val="7030A0"/>
                </a:solidFill>
              </a:rPr>
              <a:t> </a:t>
            </a:r>
            <a:r>
              <a:rPr lang="ru-RU" sz="5200" b="1" dirty="0" err="1">
                <a:solidFill>
                  <a:srgbClr val="7030A0"/>
                </a:solidFill>
              </a:rPr>
              <a:t>мурад</a:t>
            </a:r>
            <a:r>
              <a:rPr lang="ru-RU" sz="5200" b="1" dirty="0">
                <a:solidFill>
                  <a:srgbClr val="7030A0"/>
                </a:solidFill>
              </a:rPr>
              <a:t>: </a:t>
            </a:r>
          </a:p>
          <a:p>
            <a:r>
              <a:rPr lang="ru-RU" sz="5800" dirty="0">
                <a:solidFill>
                  <a:srgbClr val="7030A0"/>
                </a:solidFill>
              </a:rPr>
              <a:t>Ват</a:t>
            </a:r>
            <a:r>
              <a:rPr lang="en-US" sz="5800" dirty="0">
                <a:solidFill>
                  <a:srgbClr val="7030A0"/>
                </a:solidFill>
              </a:rPr>
              <a:t>I</a:t>
            </a:r>
            <a:r>
              <a:rPr lang="ru-RU" sz="5800" dirty="0" err="1">
                <a:solidFill>
                  <a:srgbClr val="7030A0"/>
                </a:solidFill>
              </a:rPr>
              <a:t>айчи</a:t>
            </a:r>
            <a:r>
              <a:rPr lang="ru-RU" sz="5800" dirty="0">
                <a:solidFill>
                  <a:srgbClr val="7030A0"/>
                </a:solidFill>
              </a:rPr>
              <a:t> ,</a:t>
            </a:r>
            <a:r>
              <a:rPr lang="ru-RU" sz="5800" dirty="0" err="1">
                <a:solidFill>
                  <a:srgbClr val="7030A0"/>
                </a:solidFill>
              </a:rPr>
              <a:t>вег</a:t>
            </a:r>
            <a:r>
              <a:rPr lang="en-US" sz="5800" dirty="0">
                <a:solidFill>
                  <a:srgbClr val="7030A0"/>
                </a:solidFill>
              </a:rPr>
              <a:t>I</a:t>
            </a:r>
            <a:r>
              <a:rPr lang="ru-RU" sz="5800" dirty="0" err="1">
                <a:solidFill>
                  <a:srgbClr val="7030A0"/>
                </a:solidFill>
              </a:rPr>
              <a:t>ла</a:t>
            </a:r>
            <a:r>
              <a:rPr lang="ru-RU" sz="5800" dirty="0">
                <a:solidFill>
                  <a:srgbClr val="7030A0"/>
                </a:solidFill>
              </a:rPr>
              <a:t> </a:t>
            </a:r>
            <a:r>
              <a:rPr lang="ru-RU" sz="5800" dirty="0" err="1">
                <a:solidFill>
                  <a:srgbClr val="7030A0"/>
                </a:solidFill>
              </a:rPr>
              <a:t>мезличи</a:t>
            </a:r>
            <a:r>
              <a:rPr lang="ru-RU" sz="5800" dirty="0">
                <a:solidFill>
                  <a:srgbClr val="7030A0"/>
                </a:solidFill>
              </a:rPr>
              <a:t> </a:t>
            </a:r>
            <a:r>
              <a:rPr lang="ru-RU" sz="5800" dirty="0" err="1">
                <a:solidFill>
                  <a:srgbClr val="7030A0"/>
                </a:solidFill>
              </a:rPr>
              <a:t>ва</a:t>
            </a:r>
            <a:r>
              <a:rPr lang="ru-RU" sz="5800" dirty="0">
                <a:solidFill>
                  <a:srgbClr val="7030A0"/>
                </a:solidFill>
              </a:rPr>
              <a:t> </a:t>
            </a:r>
            <a:r>
              <a:rPr lang="ru-RU" sz="5800" dirty="0" err="1">
                <a:solidFill>
                  <a:srgbClr val="7030A0"/>
                </a:solidFill>
              </a:rPr>
              <a:t>поэтла</a:t>
            </a:r>
            <a:r>
              <a:rPr lang="ru-RU" sz="5800" dirty="0">
                <a:solidFill>
                  <a:srgbClr val="7030A0"/>
                </a:solidFill>
              </a:rPr>
              <a:t>  </a:t>
            </a:r>
            <a:r>
              <a:rPr lang="ru-RU" sz="5800" dirty="0" err="1">
                <a:solidFill>
                  <a:srgbClr val="7030A0"/>
                </a:solidFill>
              </a:rPr>
              <a:t>творчестволичи</a:t>
            </a:r>
            <a:r>
              <a:rPr lang="ru-RU" sz="5800" dirty="0">
                <a:solidFill>
                  <a:srgbClr val="7030A0"/>
                </a:solidFill>
              </a:rPr>
              <a:t>  </a:t>
            </a:r>
            <a:r>
              <a:rPr lang="ru-RU" sz="5800" dirty="0" err="1">
                <a:solidFill>
                  <a:srgbClr val="7030A0"/>
                </a:solidFill>
              </a:rPr>
              <a:t>диги</a:t>
            </a:r>
            <a:r>
              <a:rPr lang="ru-RU" sz="5800" dirty="0">
                <a:solidFill>
                  <a:srgbClr val="7030A0"/>
                </a:solidFill>
              </a:rPr>
              <a:t> </a:t>
            </a:r>
            <a:r>
              <a:rPr lang="ru-RU" sz="5800" dirty="0" err="1">
                <a:solidFill>
                  <a:srgbClr val="7030A0"/>
                </a:solidFill>
              </a:rPr>
              <a:t>ак</a:t>
            </a:r>
            <a:r>
              <a:rPr lang="en-US" sz="5800" dirty="0">
                <a:solidFill>
                  <a:srgbClr val="7030A0"/>
                </a:solidFill>
              </a:rPr>
              <a:t>I</a:t>
            </a:r>
            <a:r>
              <a:rPr lang="ru-RU" sz="5800" dirty="0" err="1">
                <a:solidFill>
                  <a:srgbClr val="7030A0"/>
                </a:solidFill>
              </a:rPr>
              <a:t>ахъни</a:t>
            </a:r>
            <a:endParaRPr lang="ru-RU" sz="5800" dirty="0">
              <a:solidFill>
                <a:srgbClr val="7030A0"/>
              </a:solidFill>
            </a:endParaRPr>
          </a:p>
          <a:p>
            <a:pPr>
              <a:buNone/>
            </a:pPr>
            <a:endParaRPr lang="ru-RU" sz="5200" dirty="0">
              <a:solidFill>
                <a:srgbClr val="7030A0"/>
              </a:solidFill>
            </a:endParaRPr>
          </a:p>
          <a:p>
            <a:pPr>
              <a:buNone/>
            </a:pPr>
            <a:endParaRPr lang="ru-RU" sz="52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77478" y="0"/>
            <a:ext cx="4798113" cy="1967948"/>
          </a:xfrm>
        </p:spPr>
        <p:txBody>
          <a:bodyPr/>
          <a:lstStyle/>
          <a:p>
            <a:r>
              <a:rPr lang="ru-RU" dirty="0"/>
              <a:t>  </a:t>
            </a:r>
            <a:r>
              <a:rPr lang="ru-RU" sz="5400" b="1" dirty="0" err="1">
                <a:solidFill>
                  <a:srgbClr val="FF0000"/>
                </a:solidFill>
              </a:rPr>
              <a:t>Чебаъла</a:t>
            </a:r>
            <a:r>
              <a:rPr lang="ru-RU" sz="5400" b="1" dirty="0">
                <a:solidFill>
                  <a:srgbClr val="FF0000"/>
                </a:solidFill>
              </a:rPr>
              <a:t> </a:t>
            </a:r>
            <a:r>
              <a:rPr lang="ru-RU" sz="5400" b="1" dirty="0" err="1">
                <a:solidFill>
                  <a:srgbClr val="FF0000"/>
                </a:solidFill>
              </a:rPr>
              <a:t>ваях</a:t>
            </a:r>
            <a:r>
              <a:rPr lang="ru-RU" sz="5400" b="1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8876" y="2466109"/>
            <a:ext cx="7869890" cy="34226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rgbClr val="002060"/>
                </a:solidFill>
              </a:rPr>
              <a:t> </a:t>
            </a:r>
            <a:r>
              <a:rPr lang="ru-RU" sz="5400" dirty="0">
                <a:solidFill>
                  <a:srgbClr val="C00000"/>
                </a:solidFill>
              </a:rPr>
              <a:t>. </a:t>
            </a:r>
            <a:r>
              <a:rPr lang="ru-RU" sz="3600" b="1" dirty="0">
                <a:solidFill>
                  <a:srgbClr val="C00000"/>
                </a:solidFill>
              </a:rPr>
              <a:t>С. </a:t>
            </a:r>
            <a:r>
              <a:rPr lang="ru-RU" sz="3600" b="1" dirty="0" err="1">
                <a:solidFill>
                  <a:srgbClr val="C00000"/>
                </a:solidFill>
              </a:rPr>
              <a:t>Г!ябдуллаевла</a:t>
            </a:r>
            <a:r>
              <a:rPr lang="ru-RU" sz="3600" b="1" dirty="0">
                <a:solidFill>
                  <a:srgbClr val="C00000"/>
                </a:solidFill>
              </a:rPr>
              <a:t> </a:t>
            </a:r>
            <a:r>
              <a:rPr lang="ru-RU" sz="3600" b="1" dirty="0" err="1">
                <a:solidFill>
                  <a:srgbClr val="C00000"/>
                </a:solidFill>
              </a:rPr>
              <a:t>сурат</a:t>
            </a:r>
            <a:r>
              <a:rPr lang="ru-RU" sz="3600" b="1" dirty="0">
                <a:solidFill>
                  <a:srgbClr val="C00000"/>
                </a:solidFill>
              </a:rPr>
              <a:t> 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</a:rPr>
              <a:t>  .  Шила </a:t>
            </a:r>
            <a:r>
              <a:rPr lang="ru-RU" sz="3600" b="1" dirty="0" err="1">
                <a:solidFill>
                  <a:srgbClr val="C00000"/>
                </a:solidFill>
              </a:rPr>
              <a:t>сурат</a:t>
            </a:r>
            <a:r>
              <a:rPr lang="ru-RU" sz="3600" b="1" dirty="0">
                <a:solidFill>
                  <a:srgbClr val="C0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</a:rPr>
              <a:t>  .   Компьютер , презентация</a:t>
            </a:r>
          </a:p>
          <a:p>
            <a:endParaRPr lang="ru-RU" sz="5400" b="1" dirty="0">
              <a:solidFill>
                <a:srgbClr val="002060"/>
              </a:solidFill>
            </a:endParaRPr>
          </a:p>
          <a:p>
            <a:endParaRPr lang="ru-RU" sz="5400" dirty="0">
              <a:solidFill>
                <a:srgbClr val="00206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50957AD-CA96-4C20-9BFA-FE0A196260A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6534" y="2929635"/>
            <a:ext cx="3243353" cy="39208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5147" y="163208"/>
            <a:ext cx="6460435" cy="138729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Организационный момент.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5861" y="1789041"/>
            <a:ext cx="797118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7030A0"/>
                </a:solidFill>
              </a:rPr>
              <a:t>1. </a:t>
            </a:r>
            <a:r>
              <a:rPr lang="ru-RU" sz="2800" b="1" dirty="0" err="1">
                <a:solidFill>
                  <a:srgbClr val="7030A0"/>
                </a:solidFill>
              </a:rPr>
              <a:t>Г!ямрулизир</a:t>
            </a:r>
            <a:r>
              <a:rPr lang="ru-RU" sz="2800" b="1" dirty="0">
                <a:solidFill>
                  <a:srgbClr val="7030A0"/>
                </a:solidFill>
              </a:rPr>
              <a:t>  </a:t>
            </a:r>
            <a:r>
              <a:rPr lang="ru-RU" sz="2800" b="1" dirty="0" err="1">
                <a:solidFill>
                  <a:srgbClr val="7030A0"/>
                </a:solidFill>
              </a:rPr>
              <a:t>арадеш</a:t>
            </a:r>
            <a:r>
              <a:rPr lang="ru-RU" sz="2800" b="1" dirty="0">
                <a:solidFill>
                  <a:srgbClr val="7030A0"/>
                </a:solidFill>
              </a:rPr>
              <a:t>, </a:t>
            </a:r>
            <a:r>
              <a:rPr lang="ru-RU" sz="2800" b="1" dirty="0" err="1">
                <a:solidFill>
                  <a:srgbClr val="7030A0"/>
                </a:solidFill>
              </a:rPr>
              <a:t>х!янчилизир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сархибдеш</a:t>
            </a:r>
            <a:r>
              <a:rPr lang="ru-RU" sz="2800" b="1" dirty="0">
                <a:solidFill>
                  <a:srgbClr val="7030A0"/>
                </a:solidFill>
              </a:rPr>
              <a:t>  </a:t>
            </a:r>
            <a:r>
              <a:rPr lang="ru-RU" sz="2800" b="1" dirty="0" err="1">
                <a:solidFill>
                  <a:srgbClr val="7030A0"/>
                </a:solidFill>
              </a:rPr>
              <a:t>каммадиаб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х!ушала</a:t>
            </a:r>
            <a:r>
              <a:rPr lang="ru-RU" sz="2800" b="1" dirty="0">
                <a:solidFill>
                  <a:srgbClr val="7030A0"/>
                </a:solidFill>
              </a:rPr>
              <a:t> , </a:t>
            </a:r>
            <a:r>
              <a:rPr lang="ru-RU" sz="2800" b="1" dirty="0" err="1">
                <a:solidFill>
                  <a:srgbClr val="7030A0"/>
                </a:solidFill>
              </a:rPr>
              <a:t>ах!ерти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дила</a:t>
            </a:r>
            <a:r>
              <a:rPr lang="ru-RU" sz="2800" b="1" dirty="0">
                <a:solidFill>
                  <a:srgbClr val="7030A0"/>
                </a:solidFill>
              </a:rPr>
              <a:t> </a:t>
            </a:r>
            <a:r>
              <a:rPr lang="ru-RU" sz="2800" b="1" dirty="0" err="1">
                <a:solidFill>
                  <a:srgbClr val="7030A0"/>
                </a:solidFill>
              </a:rPr>
              <a:t>дурх!ни</a:t>
            </a:r>
            <a:r>
              <a:rPr lang="ru-RU" sz="2800" b="1" dirty="0">
                <a:solidFill>
                  <a:srgbClr val="C00000"/>
                </a:solidFill>
              </a:rPr>
              <a:t>. </a:t>
            </a:r>
            <a:r>
              <a:rPr lang="ru-RU" sz="2800" b="1" dirty="0" err="1">
                <a:solidFill>
                  <a:srgbClr val="C00000"/>
                </a:solidFill>
              </a:rPr>
              <a:t>Илди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дугьбачибли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бех!бирхьех!е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нушала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иш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литературала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дарс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2 .</a:t>
            </a:r>
            <a:r>
              <a:rPr lang="ru-RU" sz="2800" b="1" dirty="0" err="1">
                <a:solidFill>
                  <a:srgbClr val="002060"/>
                </a:solidFill>
              </a:rPr>
              <a:t>Хъули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х!янчи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ахтардибарни</a:t>
            </a:r>
            <a:r>
              <a:rPr lang="ru-RU" sz="2800" b="1" dirty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sz="2800" b="1" dirty="0">
                <a:solidFill>
                  <a:srgbClr val="002060"/>
                </a:solidFill>
              </a:rPr>
              <a:t> 4.  </a:t>
            </a:r>
            <a:r>
              <a:rPr lang="ru-RU" sz="2800" b="1" dirty="0" err="1">
                <a:solidFill>
                  <a:srgbClr val="002060"/>
                </a:solidFill>
              </a:rPr>
              <a:t>Сагаси</a:t>
            </a:r>
            <a:r>
              <a:rPr lang="ru-RU" sz="2800" b="1" dirty="0">
                <a:solidFill>
                  <a:srgbClr val="002060"/>
                </a:solidFill>
              </a:rPr>
              <a:t> тема </a:t>
            </a:r>
            <a:r>
              <a:rPr lang="ru-RU" sz="2800" b="1" dirty="0" err="1">
                <a:solidFill>
                  <a:srgbClr val="002060"/>
                </a:solidFill>
              </a:rPr>
              <a:t>иргъахъулра</a:t>
            </a:r>
            <a:r>
              <a:rPr lang="ru-RU" sz="2800" b="1" dirty="0">
                <a:solidFill>
                  <a:srgbClr val="002060"/>
                </a:solidFill>
              </a:rPr>
              <a:t>. </a:t>
            </a:r>
            <a:r>
              <a:rPr lang="ru-RU" sz="2800" b="1" dirty="0" err="1">
                <a:solidFill>
                  <a:srgbClr val="002060"/>
                </a:solidFill>
              </a:rPr>
              <a:t>С.Г!ябдуллаев</a:t>
            </a:r>
            <a:r>
              <a:rPr lang="ru-RU" sz="2800" b="1" dirty="0">
                <a:solidFill>
                  <a:srgbClr val="002060"/>
                </a:solidFill>
              </a:rPr>
              <a:t> «</a:t>
            </a:r>
            <a:r>
              <a:rPr lang="ru-RU" sz="2800" b="1" dirty="0" err="1">
                <a:solidFill>
                  <a:srgbClr val="002060"/>
                </a:solidFill>
              </a:rPr>
              <a:t>Ухъначиб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err="1">
                <a:solidFill>
                  <a:srgbClr val="002060"/>
                </a:solidFill>
              </a:rPr>
              <a:t>шадибгьуни</a:t>
            </a:r>
            <a:r>
              <a:rPr lang="ru-RU" sz="2800" b="1" dirty="0">
                <a:solidFill>
                  <a:srgbClr val="002060"/>
                </a:solidFill>
              </a:rPr>
              <a:t>.»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2081" y="267380"/>
            <a:ext cx="4791918" cy="998742"/>
          </a:xfrm>
        </p:spPr>
        <p:txBody>
          <a:bodyPr>
            <a:normAutofit fontScale="90000"/>
          </a:bodyPr>
          <a:lstStyle/>
          <a:p>
            <a:r>
              <a:rPr lang="ru-RU" b="1" i="1" dirty="0" err="1">
                <a:solidFill>
                  <a:srgbClr val="FF0000"/>
                </a:solidFill>
              </a:rPr>
              <a:t>Хъули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х!янчи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ахтардибарни</a:t>
            </a:r>
            <a:r>
              <a:rPr lang="ru-RU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459" y="1385456"/>
            <a:ext cx="7869890" cy="4791508"/>
          </a:xfrm>
        </p:spPr>
        <p:txBody>
          <a:bodyPr/>
          <a:lstStyle/>
          <a:p>
            <a:r>
              <a:rPr lang="ru-RU" b="1" dirty="0" err="1">
                <a:solidFill>
                  <a:srgbClr val="7030A0"/>
                </a:solidFill>
              </a:rPr>
              <a:t>Б.Бях!яммадов</a:t>
            </a:r>
            <a:r>
              <a:rPr lang="ru-RU" b="1" dirty="0">
                <a:solidFill>
                  <a:srgbClr val="7030A0"/>
                </a:solidFill>
              </a:rPr>
              <a:t>  « </a:t>
            </a:r>
            <a:r>
              <a:rPr lang="ru-RU" b="1" dirty="0" err="1">
                <a:solidFill>
                  <a:srgbClr val="7030A0"/>
                </a:solidFill>
              </a:rPr>
              <a:t>Диалли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жяг!ял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дявти</a:t>
            </a:r>
            <a:r>
              <a:rPr lang="ru-RU" b="1" dirty="0">
                <a:solidFill>
                  <a:srgbClr val="7030A0"/>
                </a:solidFill>
              </a:rPr>
              <a:t> .» 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 err="1">
                <a:solidFill>
                  <a:srgbClr val="7030A0"/>
                </a:solidFill>
              </a:rPr>
              <a:t>Сегъуна</a:t>
            </a:r>
            <a:r>
              <a:rPr lang="ru-RU" b="1" dirty="0">
                <a:solidFill>
                  <a:srgbClr val="7030A0"/>
                </a:solidFill>
              </a:rPr>
              <a:t> тема </a:t>
            </a:r>
            <a:r>
              <a:rPr lang="ru-RU" b="1" dirty="0" err="1">
                <a:solidFill>
                  <a:srgbClr val="7030A0"/>
                </a:solidFill>
              </a:rPr>
              <a:t>ахъбуцили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авторли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иш</a:t>
            </a:r>
            <a:r>
              <a:rPr lang="ru-RU" b="1" dirty="0">
                <a:solidFill>
                  <a:srgbClr val="7030A0"/>
                </a:solidFill>
              </a:rPr>
              <a:t> </a:t>
            </a:r>
            <a:r>
              <a:rPr lang="ru-RU" b="1" dirty="0" err="1">
                <a:solidFill>
                  <a:srgbClr val="7030A0"/>
                </a:solidFill>
              </a:rPr>
              <a:t>назмулизиб</a:t>
            </a:r>
            <a:r>
              <a:rPr lang="ru-RU" b="1" dirty="0">
                <a:solidFill>
                  <a:srgbClr val="7030A0"/>
                </a:solidFill>
              </a:rPr>
              <a:t>?</a:t>
            </a:r>
          </a:p>
          <a:p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F33AB8A-FBD4-4499-B263-9A7AA7F849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9840" y="4005692"/>
            <a:ext cx="3584481" cy="25849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248">
            <a:off x="3762016" y="287683"/>
            <a:ext cx="5531473" cy="943226"/>
          </a:xfrm>
        </p:spPr>
        <p:txBody>
          <a:bodyPr>
            <a:normAutofit/>
          </a:bodyPr>
          <a:lstStyle/>
          <a:p>
            <a:r>
              <a:rPr lang="ru-RU" sz="4400" b="1" dirty="0" err="1">
                <a:solidFill>
                  <a:srgbClr val="FF0000"/>
                </a:solidFill>
              </a:rPr>
              <a:t>Бяркъла</a:t>
            </a:r>
            <a:r>
              <a:rPr lang="ru-RU" sz="4400" b="1" dirty="0">
                <a:solidFill>
                  <a:srgbClr val="FF0000"/>
                </a:solidFill>
              </a:rPr>
              <a:t> </a:t>
            </a:r>
            <a:r>
              <a:rPr lang="ru-RU" sz="4400" b="1" dirty="0" err="1">
                <a:solidFill>
                  <a:srgbClr val="FF0000"/>
                </a:solidFill>
              </a:rPr>
              <a:t>ихтилат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1823" y="1786017"/>
            <a:ext cx="7869890" cy="5570746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b="1" dirty="0"/>
              <a:t>Б. </a:t>
            </a:r>
            <a:r>
              <a:rPr lang="ru-RU" b="1" dirty="0" err="1"/>
              <a:t>Мях!яммадовли</a:t>
            </a:r>
            <a:r>
              <a:rPr lang="ru-RU" b="1" dirty="0"/>
              <a:t> </a:t>
            </a:r>
            <a:r>
              <a:rPr lang="ru-RU" b="1" dirty="0" err="1"/>
              <a:t>иш</a:t>
            </a:r>
            <a:r>
              <a:rPr lang="ru-RU" b="1" dirty="0"/>
              <a:t> </a:t>
            </a:r>
            <a:r>
              <a:rPr lang="ru-RU" b="1" dirty="0" err="1"/>
              <a:t>назмулизир</a:t>
            </a:r>
            <a:r>
              <a:rPr lang="ru-RU" b="1" dirty="0"/>
              <a:t> </a:t>
            </a:r>
            <a:r>
              <a:rPr lang="ru-RU" b="1" dirty="0" err="1"/>
              <a:t>ват!айчи</a:t>
            </a:r>
            <a:r>
              <a:rPr lang="ru-RU" b="1" dirty="0"/>
              <a:t> </a:t>
            </a:r>
            <a:r>
              <a:rPr lang="ru-RU" b="1" dirty="0" err="1"/>
              <a:t>сунела</a:t>
            </a:r>
            <a:r>
              <a:rPr lang="ru-RU" b="1" dirty="0"/>
              <a:t> </a:t>
            </a:r>
            <a:r>
              <a:rPr lang="ru-RU" b="1" dirty="0" err="1"/>
              <a:t>диги</a:t>
            </a:r>
            <a:r>
              <a:rPr lang="ru-RU" b="1" dirty="0"/>
              <a:t> </a:t>
            </a:r>
            <a:r>
              <a:rPr lang="ru-RU" b="1" dirty="0" err="1"/>
              <a:t>чедиахъули</a:t>
            </a:r>
            <a:r>
              <a:rPr lang="ru-RU" b="1" dirty="0"/>
              <a:t> сари.  Поэт  </a:t>
            </a:r>
            <a:r>
              <a:rPr lang="ru-RU" b="1" dirty="0" err="1"/>
              <a:t>ишав</a:t>
            </a:r>
            <a:r>
              <a:rPr lang="ru-RU" b="1" dirty="0"/>
              <a:t> </a:t>
            </a:r>
            <a:r>
              <a:rPr lang="ru-RU" b="1" dirty="0" err="1"/>
              <a:t>сунела</a:t>
            </a:r>
            <a:r>
              <a:rPr lang="ru-RU" b="1" dirty="0"/>
              <a:t> </a:t>
            </a:r>
            <a:r>
              <a:rPr lang="ru-RU" b="1" dirty="0" err="1"/>
              <a:t>Чебях!си</a:t>
            </a:r>
            <a:r>
              <a:rPr lang="ru-RU" b="1" dirty="0"/>
              <a:t> </a:t>
            </a:r>
            <a:r>
              <a:rPr lang="ru-RU" b="1" dirty="0" err="1"/>
              <a:t>Ват!айчи</a:t>
            </a:r>
            <a:r>
              <a:rPr lang="ru-RU" b="1" dirty="0"/>
              <a:t> </a:t>
            </a:r>
            <a:r>
              <a:rPr lang="ru-RU" b="1" dirty="0" err="1"/>
              <a:t>илала</a:t>
            </a:r>
            <a:r>
              <a:rPr lang="ru-RU" b="1" dirty="0"/>
              <a:t> </a:t>
            </a:r>
            <a:r>
              <a:rPr lang="ru-RU" b="1" dirty="0" err="1"/>
              <a:t>кьуватличи</a:t>
            </a:r>
            <a:r>
              <a:rPr lang="ru-RU" b="1" dirty="0"/>
              <a:t> </a:t>
            </a:r>
            <a:r>
              <a:rPr lang="ru-RU" b="1" dirty="0" err="1"/>
              <a:t>тамай</a:t>
            </a:r>
            <a:r>
              <a:rPr lang="ru-RU" b="1" dirty="0"/>
              <a:t> </a:t>
            </a:r>
            <a:r>
              <a:rPr lang="ru-RU" b="1" dirty="0" err="1"/>
              <a:t>вирхули</a:t>
            </a:r>
            <a:r>
              <a:rPr lang="ru-RU" b="1" dirty="0"/>
              <a:t> </a:t>
            </a:r>
            <a:r>
              <a:rPr lang="ru-RU" b="1" dirty="0" err="1"/>
              <a:t>сай</a:t>
            </a:r>
            <a:r>
              <a:rPr lang="ru-RU" b="1" dirty="0"/>
              <a:t>.</a:t>
            </a:r>
          </a:p>
          <a:p>
            <a:r>
              <a:rPr lang="ru-RU" b="1" i="1" dirty="0" err="1"/>
              <a:t>Гьарил</a:t>
            </a:r>
            <a:r>
              <a:rPr lang="ru-RU" b="1" i="1" dirty="0"/>
              <a:t> </a:t>
            </a:r>
            <a:r>
              <a:rPr lang="ru-RU" b="1" i="1" dirty="0" err="1"/>
              <a:t>адамла</a:t>
            </a:r>
            <a:r>
              <a:rPr lang="ru-RU" b="1" i="1" dirty="0"/>
              <a:t> </a:t>
            </a:r>
            <a:r>
              <a:rPr lang="ru-RU" b="1" i="1" dirty="0" err="1"/>
              <a:t>чебла</a:t>
            </a:r>
            <a:r>
              <a:rPr lang="ru-RU" b="1" i="1" dirty="0"/>
              <a:t> </a:t>
            </a:r>
            <a:r>
              <a:rPr lang="ru-RU" b="1" i="1" dirty="0" err="1"/>
              <a:t>саби</a:t>
            </a:r>
            <a:r>
              <a:rPr lang="ru-RU" b="1" i="1" dirty="0"/>
              <a:t> « </a:t>
            </a:r>
            <a:r>
              <a:rPr lang="ru-RU" b="1" i="1" dirty="0" err="1"/>
              <a:t>Ват!ан</a:t>
            </a:r>
            <a:r>
              <a:rPr lang="ru-RU" b="1" i="1" dirty="0"/>
              <a:t>» </a:t>
            </a:r>
            <a:r>
              <a:rPr lang="ru-RU" b="1" i="1" dirty="0" err="1"/>
              <a:t>дигахъес</a:t>
            </a:r>
            <a:r>
              <a:rPr lang="ru-RU" b="1" i="1" dirty="0"/>
              <a:t>  </a:t>
            </a:r>
            <a:r>
              <a:rPr lang="ru-RU" b="1" i="1" dirty="0" err="1"/>
              <a:t>Х!ушанира</a:t>
            </a:r>
            <a:r>
              <a:rPr lang="ru-RU" b="1" i="1" dirty="0"/>
              <a:t> </a:t>
            </a:r>
            <a:r>
              <a:rPr lang="ru-RU" b="1" i="1" dirty="0" err="1"/>
              <a:t>дурх!ни</a:t>
            </a:r>
            <a:r>
              <a:rPr lang="ru-RU" b="1" i="1" dirty="0"/>
              <a:t> </a:t>
            </a:r>
            <a:r>
              <a:rPr lang="ru-RU" b="1" i="1" dirty="0" err="1"/>
              <a:t>дигахъеная</a:t>
            </a:r>
            <a:r>
              <a:rPr lang="ru-RU" b="1" i="1" dirty="0"/>
              <a:t> </a:t>
            </a:r>
            <a:r>
              <a:rPr lang="ru-RU" b="1" i="1" dirty="0" err="1"/>
              <a:t>ва</a:t>
            </a:r>
            <a:r>
              <a:rPr lang="ru-RU" b="1" i="1" dirty="0"/>
              <a:t> </a:t>
            </a:r>
            <a:r>
              <a:rPr lang="ru-RU" b="1" i="1" dirty="0" err="1"/>
              <a:t>мях!камбарая</a:t>
            </a:r>
            <a:r>
              <a:rPr lang="ru-RU" b="1" i="1" dirty="0"/>
              <a:t>, </a:t>
            </a:r>
            <a:r>
              <a:rPr lang="ru-RU" b="1" i="1" dirty="0" err="1"/>
              <a:t>Ват!ан</a:t>
            </a:r>
            <a:r>
              <a:rPr lang="ru-RU" b="1" i="1" dirty="0"/>
              <a:t>. </a:t>
            </a:r>
          </a:p>
          <a:p>
            <a:endParaRPr lang="ru-RU" b="1" i="1" dirty="0"/>
          </a:p>
          <a:p>
            <a:endParaRPr lang="ru-RU" b="1" i="1" dirty="0"/>
          </a:p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  <p:pic>
        <p:nvPicPr>
          <p:cNvPr id="5" name="Рисунок 4" descr="C:\Users\sony\AppData\Local\Microsoft\Windows\Temporary Internet Files\Content.IE5\5L3V9OOV\MC900370140[1]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382" y="4212407"/>
            <a:ext cx="3941618" cy="252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00" y="0"/>
            <a:ext cx="4800599" cy="1182832"/>
          </a:xfrm>
        </p:spPr>
        <p:txBody>
          <a:bodyPr>
            <a:noAutofit/>
          </a:bodyPr>
          <a:lstStyle/>
          <a:p>
            <a:r>
              <a:rPr lang="ru-RU" b="1" dirty="0" err="1">
                <a:solidFill>
                  <a:srgbClr val="C00000"/>
                </a:solidFill>
              </a:rPr>
              <a:t>Делч!уни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err="1">
                <a:solidFill>
                  <a:srgbClr val="C00000"/>
                </a:solidFill>
              </a:rPr>
              <a:t>тикрардарес</a:t>
            </a:r>
            <a:r>
              <a:rPr lang="ru-RU" b="1" dirty="0">
                <a:solidFill>
                  <a:srgbClr val="C00000"/>
                </a:solidFill>
              </a:rPr>
              <a:t> 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5181" y="1182833"/>
            <a:ext cx="6972301" cy="4871604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2400" b="1" dirty="0"/>
              <a:t>«</a:t>
            </a:r>
            <a:r>
              <a:rPr lang="ru-RU" sz="2400" b="1" dirty="0" err="1"/>
              <a:t>Багьадур</a:t>
            </a:r>
            <a:r>
              <a:rPr lang="ru-RU" sz="2400" b="1" dirty="0"/>
              <a:t> </a:t>
            </a:r>
            <a:r>
              <a:rPr lang="ru-RU" sz="2400" b="1" dirty="0" err="1"/>
              <a:t>ванашикунт</a:t>
            </a:r>
            <a:r>
              <a:rPr lang="ru-RU" sz="2400" b="1" dirty="0"/>
              <a:t>» « </a:t>
            </a:r>
            <a:r>
              <a:rPr lang="ru-RU" sz="2400" b="1" dirty="0" err="1"/>
              <a:t>гьеликан</a:t>
            </a:r>
            <a:r>
              <a:rPr lang="ru-RU" sz="2400" b="1" dirty="0"/>
              <a:t> </a:t>
            </a:r>
            <a:r>
              <a:rPr lang="ru-RU" sz="2400" b="1" dirty="0" err="1"/>
              <a:t>Г!ябдурях!им</a:t>
            </a:r>
            <a:r>
              <a:rPr lang="ru-RU" sz="2400" b="1" dirty="0"/>
              <a:t>»       « </a:t>
            </a:r>
            <a:r>
              <a:rPr lang="ru-RU" sz="2400" b="1" dirty="0" err="1"/>
              <a:t>бяжлукан</a:t>
            </a:r>
            <a:r>
              <a:rPr lang="ru-RU" sz="2400" b="1" dirty="0"/>
              <a:t> </a:t>
            </a:r>
            <a:r>
              <a:rPr lang="ru-RU" sz="2400" b="1" dirty="0" err="1"/>
              <a:t>Гъазали</a:t>
            </a:r>
            <a:r>
              <a:rPr lang="ru-RU" sz="2400" b="1" dirty="0"/>
              <a:t>» </a:t>
            </a:r>
            <a:r>
              <a:rPr lang="ru-RU" sz="2400" b="1" dirty="0" err="1"/>
              <a:t>ва</a:t>
            </a:r>
            <a:r>
              <a:rPr lang="ru-RU" sz="2400" b="1" dirty="0"/>
              <a:t> </a:t>
            </a:r>
            <a:r>
              <a:rPr lang="ru-RU" sz="2400" b="1" dirty="0" err="1"/>
              <a:t>сай</a:t>
            </a:r>
            <a:r>
              <a:rPr lang="ru-RU" sz="2400" b="1" dirty="0"/>
              <a:t> </a:t>
            </a:r>
            <a:r>
              <a:rPr lang="ru-RU" sz="2400" b="1" dirty="0" err="1"/>
              <a:t>чидил</a:t>
            </a:r>
            <a:r>
              <a:rPr lang="ru-RU" sz="2400" b="1" dirty="0"/>
              <a:t> поэт </a:t>
            </a:r>
            <a:r>
              <a:rPr lang="ru-RU" sz="2400" b="1" dirty="0" err="1"/>
              <a:t>диалогла</a:t>
            </a:r>
            <a:r>
              <a:rPr lang="ru-RU" sz="2400" b="1" dirty="0"/>
              <a:t> </a:t>
            </a:r>
            <a:r>
              <a:rPr lang="ru-RU" sz="2400" b="1" dirty="0" err="1"/>
              <a:t>бут!акьянчили</a:t>
            </a:r>
            <a:r>
              <a:rPr lang="ru-RU" sz="2400" b="1" dirty="0"/>
              <a:t> </a:t>
            </a:r>
            <a:r>
              <a:rPr lang="ru-RU" sz="2400" b="1" dirty="0" err="1"/>
              <a:t>виуба</a:t>
            </a:r>
            <a:r>
              <a:rPr lang="ru-RU" sz="2400" b="1" dirty="0"/>
              <a:t> .</a:t>
            </a:r>
          </a:p>
          <a:p>
            <a:pPr marL="0" indent="0">
              <a:buNone/>
            </a:pPr>
            <a:r>
              <a:rPr lang="ru-RU" sz="2400" b="1" dirty="0"/>
              <a:t>        А. С. </a:t>
            </a:r>
            <a:r>
              <a:rPr lang="ru-RU" sz="2400" b="1" dirty="0" err="1"/>
              <a:t>Кьурбан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Б .</a:t>
            </a:r>
            <a:r>
              <a:rPr lang="ru-RU" sz="2400" b="1" dirty="0" err="1"/>
              <a:t>Х.Г!ябдуллаева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В. М. </a:t>
            </a:r>
            <a:r>
              <a:rPr lang="ru-RU" sz="2400" b="1" dirty="0" err="1"/>
              <a:t>Г!ях!мад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Г. Г!. </a:t>
            </a:r>
            <a:r>
              <a:rPr lang="ru-RU" sz="2400" b="1" dirty="0" err="1"/>
              <a:t>Батирай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2. </a:t>
            </a:r>
            <a:r>
              <a:rPr lang="ru-RU" sz="2400" b="1" dirty="0" err="1"/>
              <a:t>Батирайлис</a:t>
            </a:r>
            <a:r>
              <a:rPr lang="ru-RU" sz="2400" b="1" dirty="0"/>
              <a:t>  </a:t>
            </a:r>
            <a:r>
              <a:rPr lang="ru-RU" sz="2400" b="1" dirty="0" err="1"/>
              <a:t>далай</a:t>
            </a:r>
            <a:r>
              <a:rPr lang="ru-RU" sz="2400" b="1" dirty="0"/>
              <a:t>  </a:t>
            </a:r>
            <a:r>
              <a:rPr lang="ru-RU" sz="2400" b="1" dirty="0" err="1"/>
              <a:t>багъишлабарибси</a:t>
            </a:r>
            <a:r>
              <a:rPr lang="ru-RU" sz="2400" b="1" dirty="0"/>
              <a:t> </a:t>
            </a:r>
            <a:r>
              <a:rPr lang="ru-RU" sz="2400" b="1" dirty="0" err="1"/>
              <a:t>даргала</a:t>
            </a:r>
            <a:r>
              <a:rPr lang="ru-RU" sz="2400" b="1" dirty="0"/>
              <a:t> поэт</a:t>
            </a:r>
          </a:p>
          <a:p>
            <a:pPr marL="0" indent="0">
              <a:buNone/>
            </a:pPr>
            <a:r>
              <a:rPr lang="ru-RU" sz="2400" b="1" dirty="0"/>
              <a:t>        А. С. </a:t>
            </a:r>
            <a:r>
              <a:rPr lang="ru-RU" sz="2400" b="1" dirty="0" err="1"/>
              <a:t>Кьурбан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Б. </a:t>
            </a:r>
            <a:r>
              <a:rPr lang="ru-RU" sz="2400" b="1" dirty="0" err="1"/>
              <a:t>Зияудинкьади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В. </a:t>
            </a:r>
            <a:r>
              <a:rPr lang="ru-RU" sz="2400" b="1" dirty="0" err="1"/>
              <a:t>Кь</a:t>
            </a:r>
            <a:r>
              <a:rPr lang="ru-RU" sz="2400" b="1" dirty="0"/>
              <a:t> Мирза</a:t>
            </a:r>
          </a:p>
          <a:p>
            <a:pPr marL="0" indent="0">
              <a:buNone/>
            </a:pPr>
            <a:r>
              <a:rPr lang="ru-RU" sz="2400" b="1" dirty="0"/>
              <a:t>         Г. М. </a:t>
            </a:r>
            <a:r>
              <a:rPr lang="ru-RU" sz="2400" b="1" dirty="0" err="1"/>
              <a:t>Г!ях!мад</a:t>
            </a:r>
            <a:endParaRPr lang="ru-RU" sz="2400" b="1" dirty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23FF3D-96DD-40F8-A937-954DF53DE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b="1" dirty="0"/>
              <a:t>3.  </a:t>
            </a:r>
            <a:r>
              <a:rPr lang="ru-RU" sz="2400" b="1" dirty="0" err="1"/>
              <a:t>Г!ябдуллах!яжила</a:t>
            </a:r>
            <a:r>
              <a:rPr lang="ru-RU" sz="2400" b="1" dirty="0"/>
              <a:t> « </a:t>
            </a:r>
            <a:r>
              <a:rPr lang="ru-RU" sz="2400" b="1" dirty="0" err="1"/>
              <a:t>Нах!а</a:t>
            </a:r>
            <a:r>
              <a:rPr lang="ru-RU" sz="2400" b="1" dirty="0"/>
              <a:t> </a:t>
            </a:r>
            <a:r>
              <a:rPr lang="ru-RU" sz="2400" b="1" dirty="0" err="1"/>
              <a:t>г!ях!ил</a:t>
            </a:r>
            <a:r>
              <a:rPr lang="ru-RU" sz="2400" b="1" dirty="0"/>
              <a:t> кален, дару </a:t>
            </a:r>
            <a:r>
              <a:rPr lang="ru-RU" sz="2400" b="1" dirty="0" err="1"/>
              <a:t>Дагъистан</a:t>
            </a:r>
            <a:r>
              <a:rPr lang="ru-RU" sz="2400" b="1" dirty="0"/>
              <a:t>» </a:t>
            </a:r>
            <a:r>
              <a:rPr lang="ru-RU" sz="2400" b="1" dirty="0" err="1"/>
              <a:t>произведениела</a:t>
            </a:r>
            <a:r>
              <a:rPr lang="ru-RU" sz="2400" b="1" dirty="0"/>
              <a:t> жанр.</a:t>
            </a:r>
          </a:p>
          <a:p>
            <a:pPr marL="0" indent="0">
              <a:buNone/>
            </a:pPr>
            <a:r>
              <a:rPr lang="ru-RU" sz="2400" b="1" dirty="0"/>
              <a:t>              А. </a:t>
            </a:r>
            <a:r>
              <a:rPr lang="ru-RU" sz="2400" b="1" dirty="0" err="1"/>
              <a:t>Тулки</a:t>
            </a:r>
            <a:r>
              <a:rPr lang="ru-RU" sz="2400" b="1" dirty="0"/>
              <a:t> </a:t>
            </a:r>
          </a:p>
          <a:p>
            <a:pPr marL="0" indent="0">
              <a:buNone/>
            </a:pPr>
            <a:r>
              <a:rPr lang="ru-RU" sz="2400" b="1" dirty="0"/>
              <a:t>              Б. </a:t>
            </a:r>
            <a:r>
              <a:rPr lang="ru-RU" sz="2400" b="1" dirty="0" err="1"/>
              <a:t>Назму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      В. Поэма</a:t>
            </a:r>
          </a:p>
          <a:p>
            <a:pPr marL="0" indent="0">
              <a:buNone/>
            </a:pPr>
            <a:r>
              <a:rPr lang="ru-RU" sz="2400" b="1" dirty="0"/>
              <a:t>              Г. Басня.</a:t>
            </a:r>
          </a:p>
          <a:p>
            <a:pPr marL="0" indent="0">
              <a:buNone/>
            </a:pPr>
            <a:r>
              <a:rPr lang="ru-RU" sz="2400" b="1" dirty="0"/>
              <a:t>4. </a:t>
            </a:r>
            <a:r>
              <a:rPr lang="ru-RU" sz="2400" b="1" dirty="0" err="1"/>
              <a:t>Даргала</a:t>
            </a:r>
            <a:r>
              <a:rPr lang="ru-RU" sz="2400" b="1" dirty="0"/>
              <a:t> </a:t>
            </a:r>
            <a:r>
              <a:rPr lang="ru-RU" sz="2400" b="1" dirty="0" err="1"/>
              <a:t>драматургиялис</a:t>
            </a:r>
            <a:r>
              <a:rPr lang="ru-RU" sz="2400" b="1" dirty="0"/>
              <a:t> </a:t>
            </a:r>
            <a:r>
              <a:rPr lang="ru-RU" sz="2400" b="1" dirty="0" err="1"/>
              <a:t>хьулчи</a:t>
            </a:r>
            <a:r>
              <a:rPr lang="ru-RU" sz="2400" b="1" dirty="0"/>
              <a:t> </a:t>
            </a:r>
            <a:r>
              <a:rPr lang="ru-RU" sz="2400" b="1" dirty="0" err="1"/>
              <a:t>кабихьибси</a:t>
            </a:r>
            <a:r>
              <a:rPr lang="ru-RU" sz="2400" b="1" dirty="0"/>
              <a:t> </a:t>
            </a:r>
            <a:r>
              <a:rPr lang="ru-RU" sz="2400" b="1" dirty="0" err="1"/>
              <a:t>адам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     А. Г! . </a:t>
            </a:r>
            <a:r>
              <a:rPr lang="ru-RU" sz="2400" b="1" dirty="0" err="1"/>
              <a:t>Иминагаев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     Б. С. </a:t>
            </a:r>
            <a:r>
              <a:rPr lang="ru-RU" sz="2400" b="1" dirty="0" err="1"/>
              <a:t>Рабаданов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         В. С. </a:t>
            </a:r>
            <a:r>
              <a:rPr lang="ru-RU" sz="2400" b="1" dirty="0" err="1"/>
              <a:t>Г!ябдуллаев</a:t>
            </a:r>
            <a:r>
              <a:rPr lang="ru-RU" sz="2400" b="1" dirty="0"/>
              <a:t> </a:t>
            </a:r>
          </a:p>
          <a:p>
            <a:pPr marL="0" indent="0">
              <a:buNone/>
            </a:pPr>
            <a:r>
              <a:rPr lang="ru-RU" sz="2400" b="1" dirty="0"/>
              <a:t>             Г. Р. </a:t>
            </a:r>
            <a:r>
              <a:rPr lang="ru-RU" sz="2400" b="1" dirty="0" err="1"/>
              <a:t>Нуров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    5. Р. </a:t>
            </a:r>
            <a:r>
              <a:rPr lang="ru-RU" sz="2400" b="1" dirty="0" err="1"/>
              <a:t>Нуровла</a:t>
            </a:r>
            <a:r>
              <a:rPr lang="ru-RU" sz="2400" b="1" dirty="0"/>
              <a:t> </a:t>
            </a:r>
            <a:r>
              <a:rPr lang="ru-RU" sz="2400" b="1" dirty="0" err="1"/>
              <a:t>сегъуна</a:t>
            </a:r>
            <a:r>
              <a:rPr lang="ru-RU" sz="2400" b="1" dirty="0"/>
              <a:t> пьеса </a:t>
            </a:r>
            <a:r>
              <a:rPr lang="ru-RU" sz="2400" b="1" dirty="0" err="1"/>
              <a:t>белч!унрая</a:t>
            </a:r>
            <a:r>
              <a:rPr lang="ru-RU" sz="2400" b="1" dirty="0"/>
              <a:t> </a:t>
            </a:r>
            <a:r>
              <a:rPr lang="ru-RU" sz="2400" b="1" dirty="0" err="1"/>
              <a:t>х!ушани</a:t>
            </a:r>
            <a:r>
              <a:rPr lang="ru-RU" sz="2400" b="1" dirty="0"/>
              <a:t> 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581951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1728</TotalTime>
  <Words>863</Words>
  <Application>Microsoft Office PowerPoint</Application>
  <PresentationFormat>Экран (4:3)</PresentationFormat>
  <Paragraphs>127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Слайд 1</vt:lpstr>
      <vt:lpstr>Дигахъена  нешла мез!</vt:lpstr>
      <vt:lpstr>Дарсла мурад</vt:lpstr>
      <vt:lpstr>  Чебаъла ваях!</vt:lpstr>
      <vt:lpstr>Организационный момент.</vt:lpstr>
      <vt:lpstr>Хъули х!янчи ахтардибарни.</vt:lpstr>
      <vt:lpstr>Бяркъла ихтилат</vt:lpstr>
      <vt:lpstr>Делч!уни тикрардарес .</vt:lpstr>
      <vt:lpstr>Слайд 9</vt:lpstr>
      <vt:lpstr>Тема гьуйчибуршни</vt:lpstr>
      <vt:lpstr>С. Г!ябдуллаевла  сурат.</vt:lpstr>
      <vt:lpstr>  Мух!ела шила сурат</vt:lpstr>
      <vt:lpstr> С. Г!ябдуллаевла биография(1903-1952г).</vt:lpstr>
      <vt:lpstr>    « Ухъначиб шадибгьуни» бик!уси хабарличила баян  </vt:lpstr>
      <vt:lpstr>Дугьбачил х!янчи</vt:lpstr>
      <vt:lpstr>Физминутка</vt:lpstr>
      <vt:lpstr>Тема кагахънила суалти </vt:lpstr>
      <vt:lpstr>                                     Рефлексия </vt:lpstr>
      <vt:lpstr>Кьиматуни кадалтулра </vt:lpstr>
      <vt:lpstr>Хъули х!янчи бедни</vt:lpstr>
      <vt:lpstr>Слайд 21</vt:lpstr>
      <vt:lpstr>Слайд 22</vt:lpstr>
      <vt:lpstr>Слайд 23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Пользователь Windows</cp:lastModifiedBy>
  <cp:revision>192</cp:revision>
  <dcterms:created xsi:type="dcterms:W3CDTF">2016-11-18T14:12:19Z</dcterms:created>
  <dcterms:modified xsi:type="dcterms:W3CDTF">2024-02-24T05:14:10Z</dcterms:modified>
</cp:coreProperties>
</file>