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4" r:id="rId4"/>
    <p:sldId id="275" r:id="rId5"/>
    <p:sldId id="258" r:id="rId6"/>
    <p:sldId id="259" r:id="rId7"/>
    <p:sldId id="260" r:id="rId8"/>
    <p:sldId id="261" r:id="rId9"/>
    <p:sldId id="262" r:id="rId10"/>
    <p:sldId id="263" r:id="rId11"/>
    <p:sldId id="277" r:id="rId12"/>
    <p:sldId id="265" r:id="rId13"/>
    <p:sldId id="266" r:id="rId14"/>
    <p:sldId id="273" r:id="rId15"/>
    <p:sldId id="268" r:id="rId16"/>
    <p:sldId id="278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000" autoAdjust="0"/>
    <p:restoredTop sz="94607" autoAdjust="0"/>
  </p:normalViewPr>
  <p:slideViewPr>
    <p:cSldViewPr snapToGrid="0">
      <p:cViewPr varScale="1">
        <p:scale>
          <a:sx n="73" d="100"/>
          <a:sy n="73" d="100"/>
        </p:scale>
        <p:origin x="-114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86;&#1074;&#1099;&#1081;%20&#1087;&#1088;&#1086;&#1077;&#1082;&#1090;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18.%20&#1075;&#1080;&#1084;&#1085;%20&#1044;&#1072;&#1093;%20&#1088;-&#1086;&#1085;&#1072;.mp3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Презентация внеклассного урока в 7 классе.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3600" dirty="0" smtClean="0"/>
              <a:t> </a:t>
            </a:r>
            <a:r>
              <a:rPr lang="ru-RU" sz="4000" dirty="0" err="1" smtClean="0"/>
              <a:t>А.Абдулманапова</a:t>
            </a:r>
            <a:r>
              <a:rPr lang="ru-RU" sz="4000" dirty="0" smtClean="0"/>
              <a:t> «</a:t>
            </a:r>
            <a:r>
              <a:rPr lang="ru-RU" sz="4000" dirty="0" err="1" smtClean="0"/>
              <a:t>Хъубзарлис</a:t>
            </a:r>
            <a:r>
              <a:rPr lang="ru-RU" sz="4000" dirty="0" smtClean="0"/>
              <a:t>» 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213227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Тема: </a:t>
            </a:r>
            <a:r>
              <a:rPr lang="ru-RU" dirty="0" err="1" smtClean="0"/>
              <a:t>Аминат</a:t>
            </a:r>
            <a:r>
              <a:rPr lang="ru-RU" dirty="0" smtClean="0"/>
              <a:t> Г1ябдулманапова   </a:t>
            </a:r>
            <a:br>
              <a:rPr lang="ru-RU" dirty="0" smtClean="0"/>
            </a:br>
            <a:r>
              <a:rPr lang="ru-RU" dirty="0" smtClean="0"/>
              <a:t>                     «</a:t>
            </a:r>
            <a:r>
              <a:rPr lang="ru-RU" dirty="0" err="1" smtClean="0"/>
              <a:t>Хъубзарлис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7682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  Картошка                   </a:t>
            </a:r>
            <a:r>
              <a:rPr lang="ru-RU" sz="4800" dirty="0" err="1" smtClean="0"/>
              <a:t>Нихъя</a:t>
            </a:r>
            <a:r>
              <a:rPr lang="ru-RU" sz="4800" dirty="0" smtClean="0"/>
              <a:t> </a:t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692490" y="1790815"/>
            <a:ext cx="4183062" cy="462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614760" y="1603034"/>
            <a:ext cx="4184650" cy="499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588450" cy="6993229"/>
          </a:xfrm>
        </p:spPr>
      </p:pic>
    </p:spTree>
    <p:extLst>
      <p:ext uri="{BB962C8B-B14F-4D97-AF65-F5344CB8AC3E}">
        <p14:creationId xmlns="" xmlns:p14="http://schemas.microsoft.com/office/powerpoint/2010/main" val="359559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</a:t>
            </a:r>
            <a:r>
              <a:rPr lang="ru-RU" dirty="0" err="1" smtClean="0"/>
              <a:t>Дугьбачиб</a:t>
            </a:r>
            <a:r>
              <a:rPr lang="ru-RU" dirty="0" smtClean="0"/>
              <a:t> х1янчи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Ургуба-белг1уси </a:t>
            </a:r>
            <a:r>
              <a:rPr lang="ru-RU" dirty="0" err="1" smtClean="0"/>
              <a:t>авлахъ</a:t>
            </a:r>
            <a:r>
              <a:rPr lang="ru-RU" dirty="0" smtClean="0"/>
              <a:t> (нива)</a:t>
            </a:r>
          </a:p>
          <a:p>
            <a:r>
              <a:rPr lang="ru-RU" dirty="0" err="1" smtClean="0"/>
              <a:t>Хъябхъя</a:t>
            </a:r>
            <a:r>
              <a:rPr lang="ru-RU" dirty="0" smtClean="0"/>
              <a:t> - </a:t>
            </a:r>
            <a:r>
              <a:rPr lang="ru-RU" dirty="0" err="1" smtClean="0"/>
              <a:t>миъла</a:t>
            </a:r>
            <a:r>
              <a:rPr lang="ru-RU" dirty="0" smtClean="0"/>
              <a:t> марка(град)</a:t>
            </a:r>
          </a:p>
          <a:p>
            <a:r>
              <a:rPr lang="ru-RU" dirty="0" err="1" smtClean="0"/>
              <a:t>Хъубзара</a:t>
            </a:r>
            <a:r>
              <a:rPr lang="ru-RU" dirty="0" smtClean="0"/>
              <a:t>-пахарь</a:t>
            </a:r>
          </a:p>
          <a:p>
            <a:r>
              <a:rPr lang="ru-RU" dirty="0" smtClean="0"/>
              <a:t>Шах-</a:t>
            </a:r>
            <a:r>
              <a:rPr lang="ru-RU" dirty="0" err="1" smtClean="0"/>
              <a:t>сирис</a:t>
            </a:r>
            <a:r>
              <a:rPr lang="ru-RU" dirty="0" smtClean="0"/>
              <a:t>(иней)</a:t>
            </a:r>
          </a:p>
          <a:p>
            <a:r>
              <a:rPr lang="ru-RU" dirty="0" err="1" smtClean="0"/>
              <a:t>Тимхъ</a:t>
            </a:r>
            <a:r>
              <a:rPr lang="ru-RU" dirty="0" smtClean="0"/>
              <a:t> – пульс </a:t>
            </a:r>
          </a:p>
          <a:p>
            <a:r>
              <a:rPr lang="ru-RU" dirty="0" smtClean="0"/>
              <a:t>Бирк1анти – части тела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039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i.arts.in.ua/i/1400/f_pahar-_radov_lchezar_131780981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5" y="609600"/>
            <a:ext cx="8827274" cy="5432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8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Новый проект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640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4233863" y="3084513"/>
          <a:ext cx="3722687" cy="685800"/>
        </p:xfrm>
        <a:graphic>
          <a:graphicData uri="http://schemas.openxmlformats.org/presentationml/2006/ole">
            <p:oleObj spid="_x0000_s27650" name="Объект упаковщика для оболочки" showAsIcon="1" r:id="rId3" imgW="3722040" imgH="685800" progId="Package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Лех1дизнилис </a:t>
            </a:r>
            <a:r>
              <a:rPr lang="ru-RU" dirty="0" err="1" smtClean="0"/>
              <a:t>баркалла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 descr="https://mtdata.ru/u23/photo3F8F/20075528575-0/original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341" y="1635617"/>
            <a:ext cx="7753081" cy="49454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5053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126" y="609600"/>
            <a:ext cx="7418231" cy="1320800"/>
          </a:xfrm>
        </p:spPr>
        <p:txBody>
          <a:bodyPr/>
          <a:lstStyle/>
          <a:p>
            <a:r>
              <a:rPr lang="ru-RU" dirty="0" err="1" smtClean="0"/>
              <a:t>Дахадаевла</a:t>
            </a:r>
            <a:r>
              <a:rPr lang="ru-RU" dirty="0" smtClean="0"/>
              <a:t> </a:t>
            </a:r>
            <a:r>
              <a:rPr lang="ru-RU" dirty="0" err="1" smtClean="0"/>
              <a:t>районна</a:t>
            </a:r>
            <a:r>
              <a:rPr lang="ru-RU" dirty="0" smtClean="0"/>
              <a:t> карта.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27" y="2060620"/>
            <a:ext cx="7418231" cy="4365938"/>
          </a:xfrm>
        </p:spPr>
      </p:pic>
      <p:pic>
        <p:nvPicPr>
          <p:cNvPr id="5" name="18. гимн Дах р-о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157063" y="5262155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1397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5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</a:t>
            </a:r>
            <a:r>
              <a:rPr lang="ru-RU" sz="4400" dirty="0" smtClean="0"/>
              <a:t>Г1ярбук1</a:t>
            </a:r>
            <a:endParaRPr lang="ru-RU" dirty="0"/>
          </a:p>
        </p:txBody>
      </p:sp>
      <p:pic>
        <p:nvPicPr>
          <p:cNvPr id="2049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40676" y="1994054"/>
            <a:ext cx="4560982" cy="404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277081" y="2016088"/>
            <a:ext cx="4583016" cy="40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           Г1яммузги</a:t>
            </a:r>
            <a:endParaRPr lang="ru-RU" sz="54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7792" y="1916935"/>
            <a:ext cx="8780443" cy="4296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Дахадаевла</a:t>
            </a:r>
            <a:r>
              <a:rPr lang="ru-RU" dirty="0" smtClean="0"/>
              <a:t> </a:t>
            </a:r>
            <a:r>
              <a:rPr lang="ru-RU" dirty="0" err="1" smtClean="0"/>
              <a:t>районнизибти</a:t>
            </a:r>
            <a:r>
              <a:rPr lang="ru-RU" dirty="0" smtClean="0"/>
              <a:t> </a:t>
            </a:r>
            <a:r>
              <a:rPr lang="ru-RU" dirty="0" err="1" smtClean="0"/>
              <a:t>халкьла</a:t>
            </a:r>
            <a:r>
              <a:rPr lang="ru-RU" dirty="0" smtClean="0"/>
              <a:t> </a:t>
            </a:r>
            <a:r>
              <a:rPr lang="ru-RU" dirty="0" err="1" smtClean="0"/>
              <a:t>писательти</a:t>
            </a:r>
            <a:r>
              <a:rPr lang="ru-RU" dirty="0" smtClean="0"/>
              <a:t> </a:t>
            </a:r>
            <a:r>
              <a:rPr lang="ru-RU" dirty="0" err="1" smtClean="0"/>
              <a:t>ва</a:t>
            </a:r>
            <a:r>
              <a:rPr lang="ru-RU" dirty="0" smtClean="0"/>
              <a:t> </a:t>
            </a:r>
            <a:r>
              <a:rPr lang="ru-RU" dirty="0" err="1" smtClean="0"/>
              <a:t>поэтуни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4534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765455650"/>
              </p:ext>
            </p:extLst>
          </p:nvPr>
        </p:nvGraphicFramePr>
        <p:xfrm>
          <a:off x="675744" y="2160984"/>
          <a:ext cx="4412638" cy="3828654"/>
        </p:xfrm>
        <a:graphic>
          <a:graphicData uri="http://schemas.openxmlformats.org/presentationml/2006/ole">
            <p:oleObj spid="_x0000_s1028" name="Документ" r:id="rId3" imgW="5975649" imgH="5830395" progId="Word.Document.12">
              <p:embed/>
            </p:oleObj>
          </a:graphicData>
        </a:graphic>
      </p:graphicFrame>
      <p:graphicFrame>
        <p:nvGraphicFramePr>
          <p:cNvPr id="8" name="Содержимое 7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="" xmlns:p14="http://schemas.microsoft.com/office/powerpoint/2010/main" val="2922549919"/>
              </p:ext>
            </p:extLst>
          </p:nvPr>
        </p:nvGraphicFramePr>
        <p:xfrm>
          <a:off x="5087938" y="2160983"/>
          <a:ext cx="4186237" cy="3828655"/>
        </p:xfrm>
        <a:graphic>
          <a:graphicData uri="http://schemas.openxmlformats.org/presentationml/2006/ole">
            <p:oleObj spid="_x0000_s1029" name="Документ" r:id="rId4" imgW="5978909" imgH="457287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75699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="" xmlns:p14="http://schemas.microsoft.com/office/powerpoint/2010/main" val="3753116383"/>
              </p:ext>
            </p:extLst>
          </p:nvPr>
        </p:nvGraphicFramePr>
        <p:xfrm>
          <a:off x="675744" y="609600"/>
          <a:ext cx="4412638" cy="5432425"/>
        </p:xfrm>
        <a:graphic>
          <a:graphicData uri="http://schemas.openxmlformats.org/presentationml/2006/ole">
            <p:oleObj spid="_x0000_s3076" name="Документ" r:id="rId3" imgW="5978909" imgH="8197114" progId="Word.Document.12">
              <p:embed/>
            </p:oleObj>
          </a:graphicData>
        </a:graphic>
      </p:graphicFrame>
      <p:pic>
        <p:nvPicPr>
          <p:cNvPr id="3074" name="Picture 2" descr="http://www.dagorlenok.ru/upload/iblock/e41/e412616487d93e1e03394e88360e20e2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383" y="609600"/>
            <a:ext cx="4648045" cy="5327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249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7719691" cy="13208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 descr="http://l.120-bal.ru/pars_docs/refs/54/53186/53186_html_m75210a5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30" y="386366"/>
            <a:ext cx="7750695" cy="6143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67963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0766" y="257577"/>
            <a:ext cx="6516710" cy="1094705"/>
          </a:xfrm>
        </p:spPr>
        <p:txBody>
          <a:bodyPr/>
          <a:lstStyle/>
          <a:p>
            <a:r>
              <a:rPr lang="ru-RU" dirty="0" smtClean="0"/>
              <a:t>       </a:t>
            </a:r>
            <a:r>
              <a:rPr lang="ru-RU" dirty="0" err="1" smtClean="0"/>
              <a:t>Аминат</a:t>
            </a:r>
            <a:r>
              <a:rPr lang="ru-RU" dirty="0" smtClean="0"/>
              <a:t> </a:t>
            </a:r>
            <a:r>
              <a:rPr lang="ru-RU" dirty="0" err="1" smtClean="0"/>
              <a:t>Абдулманапова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75357541"/>
              </p:ext>
            </p:extLst>
          </p:nvPr>
        </p:nvGraphicFramePr>
        <p:xfrm>
          <a:off x="1300766" y="1184856"/>
          <a:ext cx="7044744" cy="5486399"/>
        </p:xfrm>
        <a:graphic>
          <a:graphicData uri="http://schemas.openxmlformats.org/presentationml/2006/ole">
            <p:oleObj spid="_x0000_s4100" name="Документ" r:id="rId3" imgW="6004620" imgH="844084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98455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</a:t>
            </a:r>
            <a:r>
              <a:rPr lang="ru-RU" dirty="0" err="1" smtClean="0"/>
              <a:t>Хъярбук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39294463"/>
              </p:ext>
            </p:extLst>
          </p:nvPr>
        </p:nvGraphicFramePr>
        <p:xfrm>
          <a:off x="1365162" y="1661376"/>
          <a:ext cx="7727324" cy="4984124"/>
        </p:xfrm>
        <a:graphic>
          <a:graphicData uri="http://schemas.openxmlformats.org/presentationml/2006/ole">
            <p:oleObj spid="_x0000_s5123" name="Документ" r:id="rId3" imgW="5978909" imgH="457287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15828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126</TotalTime>
  <Words>67</Words>
  <Application>Microsoft Office PowerPoint</Application>
  <PresentationFormat>Произвольный</PresentationFormat>
  <Paragraphs>18</Paragraphs>
  <Slides>17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Аспект</vt:lpstr>
      <vt:lpstr>Документ</vt:lpstr>
      <vt:lpstr>Пакет</vt:lpstr>
      <vt:lpstr>Презентация внеклассного урока в 7 классе.</vt:lpstr>
      <vt:lpstr>Дахадаевла районна карта.</vt:lpstr>
      <vt:lpstr>                        Г1ярбук1</vt:lpstr>
      <vt:lpstr>           Г1яммузги</vt:lpstr>
      <vt:lpstr>Дахадаевла районнизибти халкьла писательти ва поэтуни.</vt:lpstr>
      <vt:lpstr>Слайд 6</vt:lpstr>
      <vt:lpstr>Слайд 7</vt:lpstr>
      <vt:lpstr>       Аминат Абдулманапова</vt:lpstr>
      <vt:lpstr>                     Хъярбук</vt:lpstr>
      <vt:lpstr>     Тема: Аминат Г1ябдулманапова                         «Хъубзарлис»</vt:lpstr>
      <vt:lpstr>  Картошка                   Нихъя  </vt:lpstr>
      <vt:lpstr>Слайд 12</vt:lpstr>
      <vt:lpstr>         Дугьбачиб х1янчи :</vt:lpstr>
      <vt:lpstr>Слайд 14</vt:lpstr>
      <vt:lpstr>Слайд 15</vt:lpstr>
      <vt:lpstr>Слайд 16</vt:lpstr>
      <vt:lpstr>      Лех1дизнилис баркалла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Ученик 7</cp:lastModifiedBy>
  <cp:revision>19</cp:revision>
  <dcterms:created xsi:type="dcterms:W3CDTF">2019-01-08T12:30:43Z</dcterms:created>
  <dcterms:modified xsi:type="dcterms:W3CDTF">2019-06-19T08:43:39Z</dcterms:modified>
</cp:coreProperties>
</file>