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6" r:id="rId4"/>
    <p:sldId id="272" r:id="rId5"/>
    <p:sldId id="273" r:id="rId6"/>
    <p:sldId id="274" r:id="rId7"/>
    <p:sldId id="275" r:id="rId8"/>
    <p:sldId id="277" r:id="rId9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366" y="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9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450" y="1176454"/>
            <a:ext cx="5812306" cy="3366656"/>
          </a:xfrm>
          <a:prstGeom prst="rect">
            <a:avLst/>
          </a:prstGeom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8" name="Рамка 7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3612"/>
            </a:avLst>
          </a:prstGeom>
          <a:blipFill dpi="0" rotWithShape="1"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483518"/>
            <a:ext cx="5688632" cy="2592288"/>
          </a:xfrm>
        </p:spPr>
        <p:txBody>
          <a:bodyPr>
            <a:prstTxWarp prst="textPlain">
              <a:avLst>
                <a:gd name="adj" fmla="val 52579"/>
              </a:avLst>
            </a:prstTxWarp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i="1" dirty="0" smtClean="0">
                <a:solidFill>
                  <a:srgbClr val="4BACC6">
                    <a:lumMod val="50000"/>
                  </a:srgbClr>
                </a:solidFill>
                <a:latin typeface="Comic Sans MS" pitchFamily="66" charset="0"/>
              </a:rPr>
              <a:t>Отчет по  </a:t>
            </a:r>
            <a:r>
              <a:rPr lang="ru-RU" sz="6000" i="1" dirty="0">
                <a:solidFill>
                  <a:srgbClr val="4BACC6">
                    <a:lumMod val="50000"/>
                  </a:srgbClr>
                </a:solidFill>
                <a:latin typeface="Comic Sans MS" pitchFamily="66" charset="0"/>
              </a:rPr>
              <a:t>работе кружка «Флористика»</a:t>
            </a:r>
            <a:r>
              <a:rPr lang="ru-RU" b="1" i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744954"/>
            <a:ext cx="1944216" cy="21499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483768" y="3435846"/>
            <a:ext cx="6400800" cy="131445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Ответственный 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Матвеенко Ж.А.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4BACC6">
                    <a:lumMod val="50000"/>
                  </a:srgbClr>
                </a:solidFill>
                <a:latin typeface="Matilda" charset="0"/>
              </a:rPr>
              <a:t>Цель: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635646"/>
            <a:ext cx="4248472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познакомить с понятием флористика, профессией</a:t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флориста,</a:t>
            </a:r>
          </a:p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научить составлять букеты, композиции из живых, искусственных и сухих цветов.</a:t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sz="2400" dirty="0">
              <a:solidFill>
                <a:srgbClr val="4BACC6">
                  <a:lumMod val="50000"/>
                </a:srgbClr>
              </a:solidFill>
              <a:latin typeface="Matilda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080" y="1041491"/>
            <a:ext cx="2765523" cy="3481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9234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31840" y="483518"/>
            <a:ext cx="5725144" cy="4257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20000"/>
              </a:spcBef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нашей школе для детей с ограниченными возможностями здоровья был организован кружок по флористике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Флористика – это искусство создания красивых композиций и букетов из цветов. </a:t>
            </a:r>
          </a:p>
          <a:p>
            <a:pPr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кружке участвовали дети разных возрастов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занятиях дети изучали различные виды цветов и их особенности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Они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учились выбирать подходящие цветы для конкретной композиции, а также сочетать их правильно по цвету и форме. Дети также учились делать букеты и композиции из различных материалов, таких как бумага, ткань и листья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процессе занятий дети развивали свою креативность и воображение, учились работать с разными инструментами и материалами. Они также учились работать в команде и выражать свои идеи.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Они смогли создать красивые и оригинальные композиции.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целом, кружок по флористике оказался очень полезным для детей. Он помог детям развивать свои творческие способности и повышать самооценку. В будущем мы планируем продолжить эту работу и создавать еще больше красивых цветочных композиций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Aft>
                <a:spcPts val="0"/>
              </a:spcAft>
            </a:pP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843558"/>
            <a:ext cx="2609314" cy="331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26540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065713"/>
            <a:ext cx="3096344" cy="36790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065713"/>
            <a:ext cx="2952328" cy="35942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979712" y="125296"/>
            <a:ext cx="5548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Царство растений</a:t>
            </a:r>
            <a:endParaRPr lang="ru-RU" sz="5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7670257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3"/>
          <a:stretch/>
        </p:blipFill>
        <p:spPr>
          <a:xfrm>
            <a:off x="4553973" y="555526"/>
            <a:ext cx="4141067" cy="4029397"/>
          </a:xfrm>
        </p:spPr>
      </p:pic>
      <p:sp>
        <p:nvSpPr>
          <p:cNvPr id="7" name="Прямоугольник 6"/>
          <p:cNvSpPr/>
          <p:nvPr/>
        </p:nvSpPr>
        <p:spPr>
          <a:xfrm>
            <a:off x="539552" y="1059582"/>
            <a:ext cx="3691332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Композиция </a:t>
            </a:r>
          </a:p>
          <a:p>
            <a:pPr algn="ctr"/>
            <a:r>
              <a:rPr lang="ru-RU" sz="4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из </a:t>
            </a:r>
          </a:p>
          <a:p>
            <a:pPr algn="ctr"/>
            <a:r>
              <a:rPr lang="ru-RU" sz="4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сухоцветов</a:t>
            </a:r>
            <a:endParaRPr lang="ru-RU" sz="48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6641472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55776" y="195486"/>
            <a:ext cx="417646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Цветы </a:t>
            </a:r>
            <a:r>
              <a:rPr lang="ru-RU" sz="36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из бумаги</a:t>
            </a:r>
            <a:endParaRPr lang="ru-RU" sz="36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673" y="915566"/>
            <a:ext cx="3192354" cy="2394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30035">
            <a:off x="5819517" y="2504654"/>
            <a:ext cx="3048888" cy="19933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334832">
            <a:off x="275244" y="2712925"/>
            <a:ext cx="2673574" cy="1966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80225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31590"/>
            <a:ext cx="4282016" cy="3211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722" y="555526"/>
            <a:ext cx="3029024" cy="4038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0143040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1172120"/>
            <a:ext cx="4392488" cy="3568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755576" y="267494"/>
            <a:ext cx="78488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Украшение из еловых веток</a:t>
            </a:r>
            <a:endParaRPr lang="ru-RU" sz="44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6340729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</TotalTime>
  <Words>189</Words>
  <Application>Microsoft Office PowerPoint</Application>
  <PresentationFormat>Экран (16:9)</PresentationFormat>
  <Paragraphs>20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Comic Sans MS</vt:lpstr>
      <vt:lpstr>Matilda</vt:lpstr>
      <vt:lpstr>Times New Roman</vt:lpstr>
      <vt:lpstr>Тема Office</vt:lpstr>
      <vt:lpstr>Отчет по  работе кружка «Флористика»  </vt:lpstr>
      <vt:lpstr>Цель: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 Windows</cp:lastModifiedBy>
  <cp:revision>180</cp:revision>
  <dcterms:created xsi:type="dcterms:W3CDTF">2018-01-15T20:25:45Z</dcterms:created>
  <dcterms:modified xsi:type="dcterms:W3CDTF">2023-06-01T08:53:31Z</dcterms:modified>
</cp:coreProperties>
</file>