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276" r:id="rId4"/>
    <p:sldId id="258" r:id="rId5"/>
    <p:sldId id="259" r:id="rId6"/>
    <p:sldId id="280" r:id="rId7"/>
    <p:sldId id="263" r:id="rId8"/>
    <p:sldId id="264" r:id="rId9"/>
    <p:sldId id="265" r:id="rId10"/>
    <p:sldId id="266" r:id="rId11"/>
    <p:sldId id="277" r:id="rId12"/>
    <p:sldId id="279" r:id="rId13"/>
    <p:sldId id="268" r:id="rId14"/>
    <p:sldId id="269" r:id="rId15"/>
  </p:sldIdLst>
  <p:sldSz cx="9144000" cy="6858000" type="screen4x3"/>
  <p:notesSz cx="6858000" cy="9144000"/>
  <p:defaultTextStyle>
    <a:defPPr>
      <a:defRPr lang="en-GB"/>
    </a:defPPr>
    <a:lvl1pPr algn="l" defTabSz="448945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kern="1200">
        <a:solidFill>
          <a:schemeClr val="bg1"/>
        </a:solidFill>
        <a:latin typeface="Arial" panose="020B0604020202020204" pitchFamily="34" charset="0"/>
        <a:ea typeface="+mn-ea"/>
        <a:cs typeface="Arial Unicode MS" pitchFamily="32" charset="0"/>
      </a:defRPr>
    </a:lvl1pPr>
    <a:lvl2pPr marL="742950" indent="-285750" algn="l" defTabSz="448945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kern="1200">
        <a:solidFill>
          <a:schemeClr val="bg1"/>
        </a:solidFill>
        <a:latin typeface="Arial" panose="020B0604020202020204" pitchFamily="34" charset="0"/>
        <a:ea typeface="+mn-ea"/>
        <a:cs typeface="Arial Unicode MS" pitchFamily="32" charset="0"/>
      </a:defRPr>
    </a:lvl2pPr>
    <a:lvl3pPr marL="1143000" indent="-228600" algn="l" defTabSz="448945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kern="1200">
        <a:solidFill>
          <a:schemeClr val="bg1"/>
        </a:solidFill>
        <a:latin typeface="Arial" panose="020B0604020202020204" pitchFamily="34" charset="0"/>
        <a:ea typeface="+mn-ea"/>
        <a:cs typeface="Arial Unicode MS" pitchFamily="32" charset="0"/>
      </a:defRPr>
    </a:lvl3pPr>
    <a:lvl4pPr marL="1600200" indent="-228600" algn="l" defTabSz="448945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kern="1200">
        <a:solidFill>
          <a:schemeClr val="bg1"/>
        </a:solidFill>
        <a:latin typeface="Arial" panose="020B0604020202020204" pitchFamily="34" charset="0"/>
        <a:ea typeface="+mn-ea"/>
        <a:cs typeface="Arial Unicode MS" pitchFamily="32" charset="0"/>
      </a:defRPr>
    </a:lvl4pPr>
    <a:lvl5pPr marL="2057400" indent="-228600" algn="l" defTabSz="448945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kern="1200">
        <a:solidFill>
          <a:schemeClr val="bg1"/>
        </a:solidFill>
        <a:latin typeface="Arial" panose="020B0604020202020204" pitchFamily="34" charset="0"/>
        <a:ea typeface="+mn-ea"/>
        <a:cs typeface="Arial Unicode MS" pitchFamily="32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 Unicode MS" pitchFamily="32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 Unicode MS" pitchFamily="32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 Unicode MS" pitchFamily="32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 Unicode MS" pitchFamily="32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16" autoAdjust="0"/>
    <p:restoredTop sz="94660"/>
  </p:normalViewPr>
  <p:slideViewPr>
    <p:cSldViewPr>
      <p:cViewPr varScale="1">
        <p:scale>
          <a:sx n="68" d="100"/>
          <a:sy n="68" d="100"/>
        </p:scale>
        <p:origin x="1290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25" y="877888"/>
            <a:ext cx="4470400" cy="3160712"/>
          </a:xfrm>
          <a:prstGeom prst="rect">
            <a:avLst/>
          </a:prstGeom>
          <a:noFill/>
          <a:ln w="9525" cap="flat">
            <a:noFill/>
            <a:round/>
          </a:ln>
          <a:effectLst/>
        </p:spPr>
      </p:sp>
      <p:sp>
        <p:nvSpPr>
          <p:cNvPr id="4100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5513" cy="3508375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/>
          <a:p>
            <a:pPr lvl="0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894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sz="1200" kern="1200">
        <a:solidFill>
          <a:srgbClr val="000000"/>
        </a:solidFill>
        <a:latin typeface="Times New Roman" panose="02020603050405020304" pitchFamily="16" charset="0"/>
        <a:ea typeface="+mn-ea"/>
        <a:cs typeface="+mn-cs"/>
      </a:defRPr>
    </a:lvl1pPr>
    <a:lvl2pPr marL="742950" indent="-285750" algn="l" defTabSz="44894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sz="1200" kern="1200">
        <a:solidFill>
          <a:srgbClr val="000000"/>
        </a:solidFill>
        <a:latin typeface="Times New Roman" panose="02020603050405020304" pitchFamily="16" charset="0"/>
        <a:ea typeface="+mn-ea"/>
        <a:cs typeface="+mn-cs"/>
      </a:defRPr>
    </a:lvl2pPr>
    <a:lvl3pPr marL="1143000" indent="-228600" algn="l" defTabSz="44894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sz="1200" kern="1200">
        <a:solidFill>
          <a:srgbClr val="000000"/>
        </a:solidFill>
        <a:latin typeface="Times New Roman" panose="02020603050405020304" pitchFamily="16" charset="0"/>
        <a:ea typeface="+mn-ea"/>
        <a:cs typeface="+mn-cs"/>
      </a:defRPr>
    </a:lvl3pPr>
    <a:lvl4pPr marL="1600200" indent="-228600" algn="l" defTabSz="44894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sz="1200" kern="1200">
        <a:solidFill>
          <a:srgbClr val="000000"/>
        </a:solidFill>
        <a:latin typeface="Times New Roman" panose="02020603050405020304" pitchFamily="16" charset="0"/>
        <a:ea typeface="+mn-ea"/>
        <a:cs typeface="+mn-cs"/>
      </a:defRPr>
    </a:lvl4pPr>
    <a:lvl5pPr marL="2057400" indent="-228600" algn="l" defTabSz="44894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sz="1200" kern="1200">
        <a:solidFill>
          <a:srgbClr val="000000"/>
        </a:solidFill>
        <a:latin typeface="Times New Roman" panose="02020603050405020304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9575" cy="3163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38688" cy="3511550"/>
          </a:xfrm>
          <a:prstGeom prst="rect">
            <a:avLst/>
          </a:prstGeom>
          <a:noFill/>
          <a:ln cap="flat">
            <a:rou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 cap="flat">
            <a:rou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9575" cy="3163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38688" cy="3511550"/>
          </a:xfrm>
          <a:prstGeom prst="rect">
            <a:avLst/>
          </a:prstGeom>
          <a:noFill/>
          <a:ln cap="flat">
            <a:rou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9575" cy="3163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38688" cy="3511550"/>
          </a:xfrm>
          <a:prstGeom prst="rect">
            <a:avLst/>
          </a:prstGeom>
          <a:noFill/>
          <a:ln cap="flat">
            <a:rou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9575" cy="3163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38688" cy="3511550"/>
          </a:xfrm>
          <a:prstGeom prst="rect">
            <a:avLst/>
          </a:prstGeom>
          <a:noFill/>
          <a:ln cap="flat">
            <a:rou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9575" cy="3163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38688" cy="3511550"/>
          </a:xfrm>
          <a:prstGeom prst="rect">
            <a:avLst/>
          </a:prstGeom>
          <a:noFill/>
          <a:ln cap="flat">
            <a:rou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9575" cy="3163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38688" cy="3511550"/>
          </a:xfrm>
          <a:prstGeom prst="rect">
            <a:avLst/>
          </a:prstGeom>
          <a:noFill/>
          <a:ln cap="flat">
            <a:rou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9575" cy="3163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38688" cy="3511550"/>
          </a:xfrm>
          <a:prstGeom prst="rect">
            <a:avLst/>
          </a:prstGeom>
          <a:noFill/>
          <a:ln cap="flat">
            <a:rou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7625" y="877888"/>
            <a:ext cx="4219575" cy="3163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38688" cy="3511550"/>
          </a:xfrm>
          <a:prstGeom prst="rect">
            <a:avLst/>
          </a:prstGeom>
          <a:noFill/>
          <a:ln cap="flat">
            <a:rou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2091F3-CC33-4640-B5EB-BD3538E03826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034215C-2DB1-481C-96C7-408AE67C145A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4625" y="635000"/>
            <a:ext cx="1951038" cy="56197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0712" cy="56197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91E9A8-D63E-47AA-A42F-CCEBB006426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415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246813"/>
            <a:ext cx="2125663" cy="468312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7375" y="6246813"/>
            <a:ext cx="2894013" cy="468312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6375" y="6246813"/>
            <a:ext cx="2125663" cy="468312"/>
          </a:xfrm>
        </p:spPr>
        <p:txBody>
          <a:bodyPr/>
          <a:lstStyle>
            <a:lvl1pPr>
              <a:defRPr/>
            </a:lvl1pPr>
          </a:lstStyle>
          <a:p>
            <a:fld id="{47F0142D-CCF0-46CF-830A-71CA000FCE8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3F76E-F18A-454D-83D8-0EC4A1A9DD69}" type="datetimeFigureOut">
              <a:rPr lang="ru-RU">
                <a:solidFill>
                  <a:prstClr val="black">
                    <a:shade val="50000"/>
                  </a:prstClr>
                </a:solidFill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A09EB-D18B-4D9C-80D1-4F16210808FB}" type="slidenum">
              <a:rPr lang="ru-RU">
                <a:solidFill>
                  <a:prstClr val="black">
                    <a:shade val="50000"/>
                  </a:prstClr>
                </a:solidFill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73422-A3B4-4EFA-95EE-9074A86966C3}" type="datetimeFigureOut">
              <a:rPr lang="ru-RU">
                <a:solidFill>
                  <a:prstClr val="black">
                    <a:shade val="50000"/>
                  </a:prstClr>
                </a:solidFill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5D499-2423-4A80-9612-BBA77FECEAB0}" type="slidenum">
              <a:rPr lang="ru-RU">
                <a:solidFill>
                  <a:prstClr val="black">
                    <a:shade val="50000"/>
                  </a:prstClr>
                </a:solidFill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025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75B51-2F92-4FC0-AF77-3FC3CC631B40}" type="datetimeFigureOut">
              <a:rPr lang="ru-RU">
                <a:solidFill>
                  <a:prstClr val="black">
                    <a:shade val="50000"/>
                  </a:prstClr>
                </a:solidFill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DD201-91F1-49C9-8256-D56D9D354CD6}" type="slidenum">
              <a:rPr lang="ru-RU">
                <a:solidFill>
                  <a:prstClr val="black">
                    <a:shade val="50000"/>
                  </a:prstClr>
                </a:solidFill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C6FD9-139B-4A17-883E-FFE6F636E053}" type="datetimeFigureOut">
              <a:rPr lang="ru-RU">
                <a:solidFill>
                  <a:prstClr val="black">
                    <a:shade val="50000"/>
                  </a:prstClr>
                </a:solidFill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4A08-3657-43B0-B25D-1E0AE7EC7DD5}" type="slidenum">
              <a:rPr lang="ru-RU">
                <a:solidFill>
                  <a:prstClr val="black">
                    <a:shade val="50000"/>
                  </a:prstClr>
                </a:solidFill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B8B3D-48B3-47B5-B7AC-25C9F3902767}" type="datetimeFigureOut">
              <a:rPr lang="ru-RU">
                <a:solidFill>
                  <a:prstClr val="black">
                    <a:shade val="50000"/>
                  </a:prstClr>
                </a:solidFill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00324-5610-41B3-AAE1-2F3F56F1AE7C}" type="slidenum">
              <a:rPr lang="ru-RU">
                <a:solidFill>
                  <a:prstClr val="black">
                    <a:shade val="50000"/>
                  </a:prstClr>
                </a:solidFill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2253A-203F-4956-BCEB-744025DB8F89}" type="datetimeFigureOut">
              <a:rPr lang="ru-RU">
                <a:solidFill>
                  <a:prstClr val="black">
                    <a:shade val="50000"/>
                  </a:prstClr>
                </a:solidFill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07E19-3F7F-4F4E-BBDB-CF78E4D5B21D}" type="slidenum">
              <a:rPr lang="ru-RU">
                <a:solidFill>
                  <a:prstClr val="black">
                    <a:shade val="50000"/>
                  </a:prstClr>
                </a:solidFill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54F97-4254-4A59-A4E2-84BA29A66E69}" type="datetimeFigureOut">
              <a:rPr lang="ru-RU">
                <a:solidFill>
                  <a:prstClr val="black">
                    <a:shade val="50000"/>
                  </a:prstClr>
                </a:solidFill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1A451-BFD0-4675-90C9-68030D7C8EC8}" type="slidenum">
              <a:rPr lang="ru-RU">
                <a:solidFill>
                  <a:prstClr val="black">
                    <a:shade val="50000"/>
                  </a:prstClr>
                </a:solidFill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971D64F-D07F-41FC-9B1A-72B1E8BD1F76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D1379-AEA6-40DC-B373-570321A96E1B}" type="datetimeFigureOut">
              <a:rPr lang="ru-RU">
                <a:solidFill>
                  <a:prstClr val="black">
                    <a:shade val="50000"/>
                  </a:prstClr>
                </a:solidFill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8567F-7429-4A3D-876C-9D0DCC4411EE}" type="slidenum">
              <a:rPr lang="ru-RU">
                <a:solidFill>
                  <a:prstClr val="black">
                    <a:shade val="50000"/>
                  </a:prstClr>
                </a:solidFill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0006C-E581-473A-BA20-0C2983B6C46A}" type="datetimeFigureOut">
              <a:rPr lang="ru-RU">
                <a:solidFill>
                  <a:prstClr val="black">
                    <a:shade val="50000"/>
                  </a:prstClr>
                </a:solidFill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E9A24-AA56-4280-B89F-BD0B30E17839}" type="slidenum">
              <a:rPr lang="ru-RU">
                <a:solidFill>
                  <a:prstClr val="black">
                    <a:shade val="50000"/>
                  </a:prstClr>
                </a:solidFill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17D50-6227-456A-91EE-DC373DCAE4AD}" type="datetimeFigureOut">
              <a:rPr lang="ru-RU">
                <a:solidFill>
                  <a:prstClr val="black">
                    <a:shade val="50000"/>
                  </a:prstClr>
                </a:solidFill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B9D18-800C-44FA-928D-84EBEC1C2369}" type="slidenum">
              <a:rPr lang="ru-RU">
                <a:solidFill>
                  <a:prstClr val="black">
                    <a:shade val="50000"/>
                  </a:prstClr>
                </a:solidFill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BD254-C8A2-498B-8D2F-A0EEF486CB65}" type="datetimeFigureOut">
              <a:rPr lang="ru-RU">
                <a:solidFill>
                  <a:prstClr val="black">
                    <a:shade val="50000"/>
                  </a:prstClr>
                </a:solidFill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C35EF-74A8-46C9-B563-E39B82FB3204}" type="slidenum">
              <a:rPr lang="ru-RU">
                <a:solidFill>
                  <a:prstClr val="black">
                    <a:shade val="50000"/>
                  </a:prstClr>
                </a:solidFill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3839B8-1DBA-4B5E-8A17-F745C2C554FA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0150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675" y="1938338"/>
            <a:ext cx="3740150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8118D9D-7580-4829-BEE1-16AC1A6DBE3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5E97109-B7C6-4F59-9326-A54D62CFB50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6C85F0E-792A-4168-96E1-685F1BB29B6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7D2D2D-1F00-4FD6-853B-BC1C91480D9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6C32409-83C3-41BD-8FE9-148A9467B3B3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8E3F4EF-7A71-45AE-A43D-07D19642A9F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>
            <a:noFill/>
            <a:round/>
          </a:ln>
          <a:effectLst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635000"/>
            <a:ext cx="7804150" cy="1139825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0" tIns="0" rIns="0" bIns="0" numCol="1" anchor="ctr" anchorCtr="0" compatLnSpc="1"/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1938338"/>
            <a:ext cx="7632700" cy="4316412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0" tIns="23040" rIns="0" bIns="0" numCol="1" anchor="t" anchorCtr="0" compatLnSpc="1"/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5663" cy="468312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>
            <a:lvl1pPr marL="215900" indent="-214630">
              <a:lnSpc>
                <a:spcPct val="95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anose="02020603050405020304" pitchFamily="16" charset="0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4013" cy="468312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>
            <a:lvl1pPr marL="215900" indent="-214630" algn="ctr">
              <a:lnSpc>
                <a:spcPct val="95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6" charset="0"/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5663" cy="468312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>
            <a:lvl1pPr marL="215900" indent="-214630" algn="r">
              <a:lnSpc>
                <a:spcPct val="95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anose="02020603050405020304" pitchFamily="16" charset="0"/>
              </a:defRPr>
            </a:lvl1pPr>
          </a:lstStyle>
          <a:p>
            <a:fld id="{95538446-1152-40E2-A3AE-076251AD8CC4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400" b="1" i="1">
          <a:solidFill>
            <a:srgbClr val="99284C"/>
          </a:solidFill>
          <a:latin typeface="+mj-lt"/>
          <a:ea typeface="+mj-ea"/>
          <a:cs typeface="+mj-cs"/>
        </a:defRPr>
      </a:lvl1pPr>
      <a:lvl2pPr marL="742950" indent="-285750" algn="ctr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400" b="1" i="1">
          <a:solidFill>
            <a:srgbClr val="99284C"/>
          </a:solidFill>
          <a:latin typeface="Arial" panose="020B0604020202020204" pitchFamily="34" charset="0"/>
          <a:cs typeface="Arial Unicode MS" pitchFamily="32" charset="0"/>
        </a:defRPr>
      </a:lvl2pPr>
      <a:lvl3pPr marL="1143000" indent="-228600" algn="ctr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400" b="1" i="1">
          <a:solidFill>
            <a:srgbClr val="99284C"/>
          </a:solidFill>
          <a:latin typeface="Arial" panose="020B0604020202020204" pitchFamily="34" charset="0"/>
          <a:cs typeface="Arial Unicode MS" pitchFamily="32" charset="0"/>
        </a:defRPr>
      </a:lvl3pPr>
      <a:lvl4pPr marL="1600200" indent="-228600" algn="ctr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400" b="1" i="1">
          <a:solidFill>
            <a:srgbClr val="99284C"/>
          </a:solidFill>
          <a:latin typeface="Arial" panose="020B0604020202020204" pitchFamily="34" charset="0"/>
          <a:cs typeface="Arial Unicode MS" pitchFamily="32" charset="0"/>
        </a:defRPr>
      </a:lvl4pPr>
      <a:lvl5pPr marL="2057400" indent="-228600" algn="ctr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400" b="1" i="1">
          <a:solidFill>
            <a:srgbClr val="99284C"/>
          </a:solidFill>
          <a:latin typeface="Arial" panose="020B0604020202020204" pitchFamily="34" charset="0"/>
          <a:cs typeface="Arial Unicode MS" pitchFamily="32" charset="0"/>
        </a:defRPr>
      </a:lvl5pPr>
      <a:lvl6pPr marL="2514600" indent="-228600" algn="ctr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400" b="1" i="1">
          <a:solidFill>
            <a:srgbClr val="99284C"/>
          </a:solidFill>
          <a:latin typeface="Arial" panose="020B0604020202020204" pitchFamily="34" charset="0"/>
          <a:cs typeface="Arial Unicode MS" pitchFamily="32" charset="0"/>
        </a:defRPr>
      </a:lvl6pPr>
      <a:lvl7pPr marL="2971800" indent="-228600" algn="ctr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400" b="1" i="1">
          <a:solidFill>
            <a:srgbClr val="99284C"/>
          </a:solidFill>
          <a:latin typeface="Arial" panose="020B0604020202020204" pitchFamily="34" charset="0"/>
          <a:cs typeface="Arial Unicode MS" pitchFamily="32" charset="0"/>
        </a:defRPr>
      </a:lvl7pPr>
      <a:lvl8pPr marL="3429000" indent="-228600" algn="ctr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400" b="1" i="1">
          <a:solidFill>
            <a:srgbClr val="99284C"/>
          </a:solidFill>
          <a:latin typeface="Arial" panose="020B0604020202020204" pitchFamily="34" charset="0"/>
          <a:cs typeface="Arial Unicode MS" pitchFamily="32" charset="0"/>
        </a:defRPr>
      </a:lvl8pPr>
      <a:lvl9pPr marL="3886200" indent="-228600" algn="ctr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400" b="1" i="1">
          <a:solidFill>
            <a:srgbClr val="99284C"/>
          </a:solidFill>
          <a:latin typeface="Arial" panose="020B0604020202020204" pitchFamily="34" charset="0"/>
          <a:cs typeface="Arial Unicode MS" pitchFamily="32" charset="0"/>
        </a:defRPr>
      </a:lvl9pPr>
    </p:titleStyle>
    <p:bodyStyle>
      <a:lvl1pPr marL="342900" indent="-342900" algn="l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6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300">
          <a:solidFill>
            <a:srgbClr val="333333"/>
          </a:solidFill>
          <a:latin typeface="+mn-lt"/>
          <a:cs typeface="+mn-cs"/>
        </a:defRPr>
      </a:lvl2pPr>
      <a:lvl3pPr marL="1143000" indent="-228600" algn="l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333333"/>
          </a:solidFill>
          <a:latin typeface="+mn-lt"/>
          <a:cs typeface="+mn-cs"/>
        </a:defRPr>
      </a:lvl3pPr>
      <a:lvl4pPr marL="1600200" indent="-228600" algn="l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1700">
          <a:solidFill>
            <a:srgbClr val="333333"/>
          </a:solidFill>
          <a:latin typeface="+mn-lt"/>
          <a:cs typeface="+mn-cs"/>
        </a:defRPr>
      </a:lvl4pPr>
      <a:lvl5pPr marL="2057400" indent="-228600" algn="l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1700">
          <a:solidFill>
            <a:srgbClr val="333333"/>
          </a:solidFill>
          <a:latin typeface="+mn-lt"/>
          <a:cs typeface="+mn-cs"/>
        </a:defRPr>
      </a:lvl5pPr>
      <a:lvl6pPr marL="2514600" indent="-228600" algn="l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1700">
          <a:solidFill>
            <a:srgbClr val="333333"/>
          </a:solidFill>
          <a:latin typeface="+mn-lt"/>
          <a:cs typeface="+mn-cs"/>
        </a:defRPr>
      </a:lvl6pPr>
      <a:lvl7pPr marL="2971800" indent="-228600" algn="l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1700">
          <a:solidFill>
            <a:srgbClr val="333333"/>
          </a:solidFill>
          <a:latin typeface="+mn-lt"/>
          <a:cs typeface="+mn-cs"/>
        </a:defRPr>
      </a:lvl7pPr>
      <a:lvl8pPr marL="3429000" indent="-228600" algn="l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1700">
          <a:solidFill>
            <a:srgbClr val="333333"/>
          </a:solidFill>
          <a:latin typeface="+mn-lt"/>
          <a:cs typeface="+mn-cs"/>
        </a:defRPr>
      </a:lvl8pPr>
      <a:lvl9pPr marL="3886200" indent="-228600" algn="l" defTabSz="44894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1700">
          <a:solidFill>
            <a:srgbClr val="333333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 defTabSz="914400">
              <a:buClrTx/>
              <a:buSzTx/>
              <a:buFontTx/>
              <a:buNone/>
              <a:defRPr/>
            </a:pPr>
            <a:fld id="{30CC546A-A964-473B-B000-E3044B04E9FA}" type="datetimeFigureOut">
              <a:rPr lang="ru-RU">
                <a:solidFill>
                  <a:prstClr val="black">
                    <a:shade val="50000"/>
                  </a:prstClr>
                </a:solidFill>
                <a:cs typeface="+mn-cs"/>
              </a:rPr>
              <a:t>07.10.2021</a:t>
            </a:fld>
            <a:endParaRPr lang="ru-RU">
              <a:solidFill>
                <a:prstClr val="black">
                  <a:shade val="50000"/>
                </a:prstClr>
              </a:solidFill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 defTabSz="914400">
              <a:buClrTx/>
              <a:buSzTx/>
              <a:buFontTx/>
              <a:buNone/>
              <a:defRPr/>
            </a:pPr>
            <a:endParaRPr lang="ru-RU">
              <a:solidFill>
                <a:prstClr val="black">
                  <a:shade val="50000"/>
                </a:prstClr>
              </a:solidFill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 defTabSz="914400">
              <a:buClrTx/>
              <a:buSzTx/>
              <a:buFontTx/>
              <a:buNone/>
              <a:defRPr/>
            </a:pPr>
            <a:fld id="{78D80D6A-EC74-494C-B861-3DA88AF381CB}" type="slidenum">
              <a:rPr lang="ru-RU">
                <a:solidFill>
                  <a:prstClr val="black">
                    <a:shade val="50000"/>
                  </a:prstClr>
                </a:solidFill>
                <a:cs typeface="+mn-cs"/>
              </a:rPr>
              <a:t>‹#›</a:t>
            </a:fld>
            <a:endParaRPr lang="ru-RU">
              <a:solidFill>
                <a:prstClr val="black">
                  <a:shade val="50000"/>
                </a:prstClr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548005" indent="-41148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88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955" indent="-18288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665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255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55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635000"/>
            <a:ext cx="7807325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sz="3600" dirty="0"/>
              <a:t>Тема </a:t>
            </a:r>
            <a:br>
              <a:rPr lang="ru-RU" sz="3600" dirty="0"/>
            </a:br>
            <a:r>
              <a:rPr lang="ru-RU" sz="3600" dirty="0">
                <a:solidFill>
                  <a:srgbClr val="FF0000"/>
                </a:solidFill>
              </a:rPr>
              <a:t>«</a:t>
            </a:r>
            <a:r>
              <a:rPr lang="ru-RU" sz="3600" dirty="0" err="1">
                <a:solidFill>
                  <a:srgbClr val="FF0000"/>
                </a:solidFill>
              </a:rPr>
              <a:t>Фразеологизмаби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 err="1">
                <a:solidFill>
                  <a:srgbClr val="FF0000"/>
                </a:solidFill>
              </a:rPr>
              <a:t>руркъни</a:t>
            </a:r>
            <a:r>
              <a:rPr lang="ru-RU" sz="3600" dirty="0">
                <a:solidFill>
                  <a:srgbClr val="FF0000"/>
                </a:solidFill>
              </a:rPr>
              <a:t>» 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6125" y="1938338"/>
            <a:ext cx="7635875" cy="4319587"/>
          </a:xfrm>
        </p:spPr>
        <p:txBody>
          <a:bodyPr/>
          <a:lstStyle/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dirty="0"/>
              <a:t>                                                    </a:t>
            </a:r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endParaRPr lang="ru-RU" dirty="0"/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endParaRPr lang="ru-RU" dirty="0"/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endParaRPr lang="ru-RU" dirty="0"/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endParaRPr lang="ru-RU" dirty="0"/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dirty="0"/>
              <a:t>     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1846563"/>
            <a:ext cx="5760640" cy="429775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0" y="4418281"/>
            <a:ext cx="321468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6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6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6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«Т</a:t>
            </a:r>
            <a:r>
              <a:rPr lang="en-US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0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ент</a:t>
            </a:r>
            <a:r>
              <a:rPr lang="en-US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ла </a:t>
            </a:r>
            <a:r>
              <a:rPr lang="ru-RU" altLang="ru-RU" sz="20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дукайзи</a:t>
            </a: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х</a:t>
            </a:r>
            <a:r>
              <a:rPr lang="en-US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0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ебиру</a:t>
            </a: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» </a:t>
            </a:r>
            <a:r>
              <a:rPr lang="ru-RU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—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>
              <a:latin typeface="Calibri" panose="020F0502020204030204" pitchFamily="34" charset="0"/>
              <a:cs typeface="Times New Roman" panose="02020603050405020304" pitchFamily="1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000" dirty="0" err="1">
                <a:latin typeface="Calibri" panose="020F0502020204030204" pitchFamily="34" charset="0"/>
                <a:cs typeface="Times New Roman" panose="02020603050405020304" pitchFamily="16" charset="0"/>
              </a:rPr>
              <a:t>селизилра</a:t>
            </a:r>
            <a:r>
              <a:rPr lang="ru-RU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 х1ебиру.</a:t>
            </a:r>
            <a:endParaRPr lang="ru-RU" altLang="ru-RU" sz="2000" dirty="0">
              <a:latin typeface="Arial" panose="020B0604020202020204" pitchFamily="34" charset="0"/>
            </a:endParaRPr>
          </a:p>
        </p:txBody>
      </p:sp>
      <p:sp>
        <p:nvSpPr>
          <p:cNvPr id="6149" name="Rectangle 2"/>
          <p:cNvSpPr>
            <a:spLocks noChangeArrowheads="1"/>
          </p:cNvSpPr>
          <p:nvPr/>
        </p:nvSpPr>
        <p:spPr bwMode="auto">
          <a:xfrm>
            <a:off x="4357688" y="3105609"/>
            <a:ext cx="47863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6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6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6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«</a:t>
            </a:r>
            <a:r>
              <a:rPr lang="ru-RU" altLang="ru-RU" sz="20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Лезмилизиб</a:t>
            </a: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лига </a:t>
            </a:r>
            <a:r>
              <a:rPr lang="ru-RU" altLang="ru-RU" sz="20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агар</a:t>
            </a: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»</a:t>
            </a:r>
            <a:r>
              <a:rPr lang="ru-RU" alt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—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 err="1">
                <a:latin typeface="Calibri" panose="020F0502020204030204" pitchFamily="34" charset="0"/>
                <a:cs typeface="Times New Roman" panose="02020603050405020304" pitchFamily="16" charset="0"/>
              </a:rPr>
              <a:t>дахъал</a:t>
            </a:r>
            <a:r>
              <a:rPr lang="ru-RU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000" dirty="0" err="1">
                <a:latin typeface="Calibri" panose="020F0502020204030204" pitchFamily="34" charset="0"/>
                <a:cs typeface="Times New Roman" panose="02020603050405020304" pitchFamily="16" charset="0"/>
              </a:rPr>
              <a:t>гъай</a:t>
            </a:r>
            <a:r>
              <a:rPr lang="ru-RU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000" dirty="0" err="1">
                <a:latin typeface="Calibri" panose="020F0502020204030204" pitchFamily="34" charset="0"/>
                <a:cs typeface="Times New Roman" panose="02020603050405020304" pitchFamily="16" charset="0"/>
              </a:rPr>
              <a:t>дируси</a:t>
            </a:r>
            <a:r>
              <a:rPr lang="ru-RU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.</a:t>
            </a:r>
            <a:endParaRPr lang="ru-RU" altLang="ru-RU" sz="2000" dirty="0">
              <a:latin typeface="Arial" panose="020B0604020202020204" pitchFamily="34" charset="0"/>
            </a:endParaRPr>
          </a:p>
        </p:txBody>
      </p:sp>
      <p:sp>
        <p:nvSpPr>
          <p:cNvPr id="6151" name="Rectangle 3"/>
          <p:cNvSpPr>
            <a:spLocks noChangeArrowheads="1"/>
          </p:cNvSpPr>
          <p:nvPr/>
        </p:nvSpPr>
        <p:spPr bwMode="auto">
          <a:xfrm>
            <a:off x="2062025" y="5929313"/>
            <a:ext cx="6572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6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6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6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«Бек</a:t>
            </a:r>
            <a:r>
              <a:rPr lang="en-US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0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ласбухъун</a:t>
            </a: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»</a:t>
            </a:r>
            <a:r>
              <a:rPr lang="ru-RU" altLang="ru-RU" sz="2000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— </a:t>
            </a:r>
            <a:r>
              <a:rPr lang="ru-RU" altLang="ru-RU" sz="2000" dirty="0" err="1">
                <a:latin typeface="Calibri" panose="020F0502020204030204" pitchFamily="34" charset="0"/>
                <a:cs typeface="Times New Roman" panose="02020603050405020304" pitchFamily="16" charset="0"/>
              </a:rPr>
              <a:t>къагъдеш</a:t>
            </a:r>
            <a:r>
              <a:rPr lang="ru-RU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000" dirty="0" err="1">
                <a:latin typeface="Calibri" panose="020F0502020204030204" pitchFamily="34" charset="0"/>
                <a:cs typeface="Times New Roman" panose="02020603050405020304" pitchFamily="16" charset="0"/>
              </a:rPr>
              <a:t>чедак</a:t>
            </a:r>
            <a:r>
              <a:rPr lang="en-US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000" dirty="0" err="1">
                <a:latin typeface="Calibri" panose="020F0502020204030204" pitchFamily="34" charset="0"/>
                <a:cs typeface="Times New Roman" panose="02020603050405020304" pitchFamily="16" charset="0"/>
              </a:rPr>
              <a:t>иб</a:t>
            </a:r>
            <a:r>
              <a:rPr lang="ru-RU" altLang="ru-RU" sz="2000" dirty="0">
                <a:latin typeface="Calibri" panose="020F0502020204030204" pitchFamily="34" charset="0"/>
                <a:cs typeface="Times New Roman" panose="02020603050405020304" pitchFamily="16" charset="0"/>
              </a:rPr>
              <a:t>.</a:t>
            </a:r>
            <a:endParaRPr lang="ru-RU" altLang="ru-RU" sz="2000" dirty="0">
              <a:latin typeface="Arial" panose="020B0604020202020204" pitchFamily="34" charset="0"/>
            </a:endParaRPr>
          </a:p>
        </p:txBody>
      </p:sp>
      <p:sp>
        <p:nvSpPr>
          <p:cNvPr id="14" name="Улыбающееся лицо 13"/>
          <p:cNvSpPr/>
          <p:nvPr/>
        </p:nvSpPr>
        <p:spPr>
          <a:xfrm>
            <a:off x="192847" y="5186680"/>
            <a:ext cx="2500312" cy="1143000"/>
          </a:xfrm>
          <a:prstGeom prst="smileyFace">
            <a:avLst>
              <a:gd name="adj" fmla="val 4653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Улыбающееся лицо 14"/>
          <p:cNvSpPr/>
          <p:nvPr/>
        </p:nvSpPr>
        <p:spPr>
          <a:xfrm>
            <a:off x="5200247" y="5765702"/>
            <a:ext cx="3429000" cy="1000125"/>
          </a:xfrm>
          <a:prstGeom prst="smileyFace">
            <a:avLst>
              <a:gd name="adj" fmla="val 4653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лыбающееся лицо 15"/>
          <p:cNvSpPr/>
          <p:nvPr/>
        </p:nvSpPr>
        <p:spPr>
          <a:xfrm>
            <a:off x="5357813" y="3500438"/>
            <a:ext cx="2500312" cy="1143000"/>
          </a:xfrm>
          <a:prstGeom prst="smileyFace">
            <a:avLst>
              <a:gd name="adj" fmla="val 4653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4" name="Picture 2" descr="C:\Users\админ\Desktop\Мастер - класс\IMG-20190824-WA0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56" y="650780"/>
            <a:ext cx="2688264" cy="3421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\Desktop\Мастер - класс\IMG-20190824-WA0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2" y="135994"/>
            <a:ext cx="2236241" cy="282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дмин\Desktop\Мастер - класс\IMG-20190825-WA00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842" y="4386883"/>
            <a:ext cx="2150440" cy="138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-142875" y="2684889"/>
            <a:ext cx="52863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6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6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6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«Верх</a:t>
            </a:r>
            <a:r>
              <a:rPr lang="en-US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ел </a:t>
            </a:r>
            <a:r>
              <a:rPr lang="ru-RU" altLang="ru-RU" sz="24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дубурла</a:t>
            </a: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г</a:t>
            </a:r>
            <a:r>
              <a:rPr lang="en-US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4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елабси</a:t>
            </a: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»</a:t>
            </a:r>
            <a:r>
              <a:rPr lang="ru-RU" altLang="ru-RU" sz="2400" b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—  </a:t>
            </a:r>
          </a:p>
          <a:p>
            <a:pPr algn="ctr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 err="1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гьарахълабси</a:t>
            </a:r>
            <a:r>
              <a:rPr lang="ru-RU" altLang="ru-RU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.</a:t>
            </a:r>
            <a:endParaRPr lang="ru-RU" altLang="ru-RU" sz="2400" dirty="0">
              <a:solidFill>
                <a:prstClr val="black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8197" name="Rectangle 2"/>
          <p:cNvSpPr>
            <a:spLocks noChangeArrowheads="1"/>
          </p:cNvSpPr>
          <p:nvPr/>
        </p:nvSpPr>
        <p:spPr bwMode="auto">
          <a:xfrm>
            <a:off x="5287391" y="5288340"/>
            <a:ext cx="35004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6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6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6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«Х</a:t>
            </a:r>
            <a:r>
              <a:rPr lang="en-US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4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улбази</a:t>
            </a: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4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къузик</a:t>
            </a:r>
            <a:r>
              <a:rPr lang="en-US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4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ули</a:t>
            </a: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4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хьалли</a:t>
            </a: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, </a:t>
            </a:r>
            <a:r>
              <a:rPr lang="ru-RU" altLang="ru-RU" sz="24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селра</a:t>
            </a: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чех</a:t>
            </a:r>
            <a:r>
              <a:rPr lang="en-US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4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ебиуси</a:t>
            </a: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»</a:t>
            </a:r>
            <a:r>
              <a:rPr lang="ru-RU" altLang="ru-RU" sz="2400" b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—</a:t>
            </a:r>
          </a:p>
          <a:p>
            <a:pPr algn="ctr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ц</a:t>
            </a:r>
            <a:r>
              <a:rPr lang="en-US" altLang="ru-RU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400" dirty="0" err="1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ябси</a:t>
            </a:r>
            <a:r>
              <a:rPr lang="ru-RU" altLang="ru-RU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.</a:t>
            </a:r>
            <a:endParaRPr lang="ru-RU" altLang="ru-RU" sz="2400" dirty="0">
              <a:solidFill>
                <a:prstClr val="black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8199" name="Rectangle 3"/>
          <p:cNvSpPr>
            <a:spLocks noChangeArrowheads="1"/>
          </p:cNvSpPr>
          <p:nvPr/>
        </p:nvSpPr>
        <p:spPr bwMode="auto">
          <a:xfrm>
            <a:off x="0" y="6030546"/>
            <a:ext cx="47863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6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6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6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6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«Урк1и </a:t>
            </a:r>
            <a:r>
              <a:rPr lang="ru-RU" altLang="ru-RU" sz="2400" b="1" i="1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гьаргси</a:t>
            </a:r>
            <a:r>
              <a:rPr lang="ru-RU" altLang="ru-RU" sz="24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»</a:t>
            </a:r>
            <a:r>
              <a:rPr lang="ru-RU" altLang="ru-RU" sz="2400" b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 </a:t>
            </a:r>
            <a:r>
              <a:rPr lang="ru-RU" altLang="ru-RU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—</a:t>
            </a:r>
          </a:p>
          <a:p>
            <a:pPr algn="ctr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г</a:t>
            </a:r>
            <a:r>
              <a:rPr lang="en-US" altLang="ru-RU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400" dirty="0" err="1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ях</a:t>
            </a:r>
            <a:r>
              <a:rPr lang="en-US" altLang="ru-RU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I</a:t>
            </a:r>
            <a:r>
              <a:rPr lang="ru-RU" altLang="ru-RU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6" charset="0"/>
              </a:rPr>
              <a:t>си .</a:t>
            </a:r>
            <a:endParaRPr lang="ru-RU" altLang="ru-RU" sz="2400" dirty="0">
              <a:solidFill>
                <a:prstClr val="black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72087" y="6446044"/>
            <a:ext cx="3643313" cy="571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00187" y="6494602"/>
            <a:ext cx="1785937" cy="3571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8586" y="3077376"/>
            <a:ext cx="4357688" cy="3571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6146" name="Picture 2" descr="C:\Users\админ\Desktop\Мастер - класс\IMG-20190826-WA0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87" y="100987"/>
            <a:ext cx="4213414" cy="258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дмин\Desktop\Мастер - класс\IMG-20190826-WA0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365" y="158598"/>
            <a:ext cx="3828491" cy="505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админ\Desktop\Мастер - класс\IMG-20190826-WA00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08" y="3595715"/>
            <a:ext cx="3359696" cy="245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635000"/>
            <a:ext cx="7807325" cy="1143000"/>
          </a:xfrm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sz="2800" dirty="0"/>
              <a:t>Г</a:t>
            </a:r>
            <a:r>
              <a:rPr lang="en-US" sz="2800" dirty="0"/>
              <a:t>I</a:t>
            </a:r>
            <a:r>
              <a:rPr lang="ru-RU" sz="2800" dirty="0" err="1"/>
              <a:t>ергъи</a:t>
            </a:r>
            <a:r>
              <a:rPr lang="ru-RU" sz="2800" dirty="0"/>
              <a:t> </a:t>
            </a:r>
            <a:r>
              <a:rPr lang="ru-RU" sz="2800" dirty="0" err="1"/>
              <a:t>гибти</a:t>
            </a:r>
            <a:r>
              <a:rPr lang="ru-RU" sz="2800" dirty="0"/>
              <a:t>  </a:t>
            </a:r>
            <a:r>
              <a:rPr lang="ru-RU" sz="2800" dirty="0" err="1"/>
              <a:t>антонимтас</a:t>
            </a:r>
            <a:r>
              <a:rPr lang="ru-RU" sz="2800" dirty="0"/>
              <a:t> </a:t>
            </a:r>
            <a:r>
              <a:rPr lang="ru-RU" sz="2800" dirty="0" err="1"/>
              <a:t>фразеологизмаби</a:t>
            </a:r>
            <a:r>
              <a:rPr lang="ru-RU" sz="2800" dirty="0"/>
              <a:t> </a:t>
            </a:r>
            <a:r>
              <a:rPr lang="ru-RU" sz="2800" dirty="0" err="1"/>
              <a:t>дархьли</a:t>
            </a:r>
            <a:r>
              <a:rPr lang="ru-RU" sz="2800" dirty="0"/>
              <a:t> </a:t>
            </a:r>
            <a:r>
              <a:rPr lang="ru-RU" sz="2800" dirty="0" err="1"/>
              <a:t>кадатес</a:t>
            </a:r>
            <a:endParaRPr lang="ru-RU" sz="2800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6125" y="1938338"/>
            <a:ext cx="8218363" cy="4319587"/>
          </a:xfrm>
        </p:spPr>
        <p:txBody>
          <a:bodyPr/>
          <a:lstStyle/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endParaRPr lang="ru-RU" dirty="0"/>
          </a:p>
          <a:p>
            <a:pPr indent="-339725">
              <a:lnSpc>
                <a:spcPct val="150000"/>
              </a:lnSpc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b="1" dirty="0" err="1"/>
              <a:t>Мякьлабси</a:t>
            </a:r>
            <a:r>
              <a:rPr lang="ru-RU" b="1" dirty="0"/>
              <a:t> -                        </a:t>
            </a:r>
            <a:r>
              <a:rPr lang="ru-RU" b="1" dirty="0" err="1"/>
              <a:t>кисала</a:t>
            </a:r>
            <a:r>
              <a:rPr lang="ru-RU" b="1" dirty="0"/>
              <a:t> </a:t>
            </a:r>
            <a:r>
              <a:rPr lang="ru-RU" b="1" dirty="0" err="1"/>
              <a:t>хъар</a:t>
            </a:r>
            <a:r>
              <a:rPr lang="ru-RU" b="1" dirty="0"/>
              <a:t> </a:t>
            </a:r>
            <a:r>
              <a:rPr lang="ru-RU" b="1" dirty="0" err="1"/>
              <a:t>гьаргси</a:t>
            </a:r>
            <a:endParaRPr lang="ru-RU" b="1" dirty="0"/>
          </a:p>
          <a:p>
            <a:pPr indent="-339725">
              <a:lnSpc>
                <a:spcPct val="150000"/>
              </a:lnSpc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b="1" dirty="0" err="1"/>
              <a:t>Гьарахълабси</a:t>
            </a:r>
            <a:r>
              <a:rPr lang="ru-RU" b="1" dirty="0"/>
              <a:t> -                  </a:t>
            </a:r>
            <a:r>
              <a:rPr lang="ru-RU" b="1" dirty="0" err="1"/>
              <a:t>дебали</a:t>
            </a:r>
            <a:r>
              <a:rPr lang="ru-RU" b="1" dirty="0"/>
              <a:t> </a:t>
            </a:r>
            <a:r>
              <a:rPr lang="ru-RU" b="1" dirty="0" err="1"/>
              <a:t>уцибси</a:t>
            </a:r>
            <a:endParaRPr lang="ru-RU" b="1" dirty="0"/>
          </a:p>
          <a:p>
            <a:pPr indent="-339725">
              <a:lnSpc>
                <a:spcPct val="150000"/>
              </a:lnSpc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b="1" dirty="0" err="1"/>
              <a:t>Сахаватси</a:t>
            </a:r>
            <a:r>
              <a:rPr lang="ru-RU" b="1" dirty="0"/>
              <a:t> -                        </a:t>
            </a:r>
            <a:r>
              <a:rPr lang="ru-RU" b="1" dirty="0" err="1"/>
              <a:t>къянкъубала</a:t>
            </a:r>
            <a:r>
              <a:rPr lang="ru-RU" b="1" dirty="0"/>
              <a:t> </a:t>
            </a:r>
            <a:r>
              <a:rPr lang="ru-RU" b="1" dirty="0" err="1"/>
              <a:t>гьалабси</a:t>
            </a:r>
            <a:r>
              <a:rPr lang="ru-RU" b="1" dirty="0"/>
              <a:t> </a:t>
            </a:r>
          </a:p>
          <a:p>
            <a:pPr indent="-339725">
              <a:lnSpc>
                <a:spcPct val="150000"/>
              </a:lnSpc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b="1" dirty="0" err="1"/>
              <a:t>Кьиркьир</a:t>
            </a:r>
            <a:r>
              <a:rPr lang="ru-RU" b="1" dirty="0"/>
              <a:t> -                      верх</a:t>
            </a:r>
            <a:r>
              <a:rPr lang="en-US" b="1" dirty="0"/>
              <a:t>I</a:t>
            </a:r>
            <a:r>
              <a:rPr lang="ru-RU" b="1" dirty="0"/>
              <a:t>ел </a:t>
            </a:r>
            <a:r>
              <a:rPr lang="ru-RU" b="1" dirty="0" err="1"/>
              <a:t>дубурла</a:t>
            </a:r>
            <a:r>
              <a:rPr lang="ru-RU" b="1" dirty="0"/>
              <a:t> г1елабси</a:t>
            </a:r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endParaRPr lang="ru-RU" dirty="0"/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dirty="0"/>
              <a:t>                            </a:t>
            </a:r>
          </a:p>
        </p:txBody>
      </p:sp>
      <p:cxnSp>
        <p:nvCxnSpPr>
          <p:cNvPr id="6" name="Прямая со стрелкой 5"/>
          <p:cNvCxnSpPr/>
          <p:nvPr/>
        </p:nvCxnSpPr>
        <p:spPr bwMode="auto">
          <a:xfrm>
            <a:off x="3514653" y="2839438"/>
            <a:ext cx="914400" cy="914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Прямая со стрелкой 7"/>
          <p:cNvCxnSpPr/>
          <p:nvPr/>
        </p:nvCxnSpPr>
        <p:spPr bwMode="auto">
          <a:xfrm>
            <a:off x="3275856" y="3296638"/>
            <a:ext cx="1153197" cy="114047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Прямая со стрелкой 9"/>
          <p:cNvCxnSpPr/>
          <p:nvPr/>
        </p:nvCxnSpPr>
        <p:spPr bwMode="auto">
          <a:xfrm flipV="1">
            <a:off x="3059832" y="3296638"/>
            <a:ext cx="1584176" cy="114047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Прямая со стрелкой 11"/>
          <p:cNvCxnSpPr/>
          <p:nvPr/>
        </p:nvCxnSpPr>
        <p:spPr bwMode="auto">
          <a:xfrm flipV="1">
            <a:off x="2915816" y="2839438"/>
            <a:ext cx="1872208" cy="102743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635000"/>
            <a:ext cx="7804150" cy="5674320"/>
          </a:xfrm>
        </p:spPr>
        <p:txBody>
          <a:bodyPr/>
          <a:lstStyle/>
          <a:p>
            <a:pPr algn="l">
              <a:lnSpc>
                <a:spcPct val="150000"/>
              </a:lnSpc>
              <a:buClrTx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sz="2800" dirty="0" err="1"/>
              <a:t>Шиниша</a:t>
            </a:r>
            <a:r>
              <a:rPr lang="ru-RU" sz="2800" dirty="0"/>
              <a:t> </a:t>
            </a:r>
            <a:r>
              <a:rPr lang="ru-RU" sz="2800" dirty="0" err="1"/>
              <a:t>кьарла</a:t>
            </a:r>
            <a:r>
              <a:rPr lang="ru-RU" sz="2800" dirty="0"/>
              <a:t> </a:t>
            </a:r>
            <a:r>
              <a:rPr lang="ru-RU" sz="2800" dirty="0" err="1"/>
              <a:t>авлахъ</a:t>
            </a:r>
            <a:r>
              <a:rPr lang="ru-RU" sz="2800" dirty="0"/>
              <a:t> </a:t>
            </a:r>
            <a:r>
              <a:rPr lang="ru-RU" sz="2800" dirty="0" err="1"/>
              <a:t>гьар</a:t>
            </a:r>
            <a:r>
              <a:rPr lang="ru-RU" sz="2800" dirty="0"/>
              <a:t> ранг – </a:t>
            </a:r>
            <a:r>
              <a:rPr lang="ru-RU" sz="2800" dirty="0" err="1"/>
              <a:t>рангла</a:t>
            </a:r>
            <a:r>
              <a:rPr lang="ru-RU" sz="2800" dirty="0"/>
              <a:t> </a:t>
            </a:r>
            <a:r>
              <a:rPr lang="ru-RU" sz="2800" dirty="0" err="1"/>
              <a:t>вавнани</a:t>
            </a:r>
            <a:r>
              <a:rPr lang="ru-RU" sz="2800" dirty="0"/>
              <a:t> </a:t>
            </a:r>
            <a:r>
              <a:rPr lang="ru-RU" sz="2800" dirty="0" err="1"/>
              <a:t>кьяйда</a:t>
            </a:r>
            <a:r>
              <a:rPr lang="ru-RU" sz="2800" dirty="0"/>
              <a:t>, </a:t>
            </a:r>
            <a:r>
              <a:rPr lang="ru-RU" sz="2800" dirty="0" err="1"/>
              <a:t>фразеологизмабани</a:t>
            </a:r>
            <a:r>
              <a:rPr lang="ru-RU" sz="2800" dirty="0"/>
              <a:t> </a:t>
            </a:r>
            <a:r>
              <a:rPr lang="ru-RU" sz="2800" dirty="0" err="1"/>
              <a:t>нушала</a:t>
            </a:r>
            <a:r>
              <a:rPr lang="ru-RU" sz="2800" dirty="0"/>
              <a:t> мез </a:t>
            </a:r>
            <a:r>
              <a:rPr lang="ru-RU" sz="2800" dirty="0" err="1"/>
              <a:t>жагадирули</a:t>
            </a:r>
            <a:r>
              <a:rPr lang="ru-RU" sz="2800" dirty="0"/>
              <a:t> сари, </a:t>
            </a:r>
            <a:r>
              <a:rPr lang="ru-RU" sz="2800" dirty="0" err="1"/>
              <a:t>зайдик</a:t>
            </a:r>
            <a:r>
              <a:rPr lang="en-US" sz="2800" dirty="0"/>
              <a:t>I</a:t>
            </a:r>
            <a:r>
              <a:rPr lang="ru-RU" sz="2800" dirty="0" err="1"/>
              <a:t>ахъули</a:t>
            </a:r>
            <a:r>
              <a:rPr lang="ru-RU" sz="2800" dirty="0"/>
              <a:t> сари, </a:t>
            </a:r>
            <a:r>
              <a:rPr lang="ru-RU" sz="2800" dirty="0" err="1"/>
              <a:t>мяг</a:t>
            </a:r>
            <a:r>
              <a:rPr lang="en-US" sz="2800" dirty="0"/>
              <a:t>I</a:t>
            </a:r>
            <a:r>
              <a:rPr lang="ru-RU" sz="2800" dirty="0" err="1"/>
              <a:t>нализир</a:t>
            </a:r>
            <a:r>
              <a:rPr lang="ru-RU" sz="2800" dirty="0"/>
              <a:t> ц</a:t>
            </a:r>
            <a:r>
              <a:rPr lang="en-US" sz="2800" dirty="0"/>
              <a:t>I</a:t>
            </a:r>
            <a:r>
              <a:rPr lang="ru-RU" sz="2800" dirty="0" err="1"/>
              <a:t>акьдирахъули</a:t>
            </a:r>
            <a:r>
              <a:rPr lang="ru-RU" sz="2800" dirty="0"/>
              <a:t> сари</a:t>
            </a:r>
            <a:r>
              <a:rPr lang="ru-RU" dirty="0"/>
              <a:t>.</a:t>
            </a:r>
            <a:br>
              <a:rPr lang="ru-RU" dirty="0"/>
            </a:br>
            <a:r>
              <a:rPr lang="ru-RU" sz="2000" dirty="0"/>
              <a:t> </a:t>
            </a:r>
            <a:r>
              <a:rPr lang="ru-RU" sz="2800" dirty="0" err="1">
                <a:solidFill>
                  <a:srgbClr val="00B050"/>
                </a:solidFill>
              </a:rPr>
              <a:t>Фразеологизмабани</a:t>
            </a:r>
            <a:r>
              <a:rPr lang="ru-RU" sz="2800" dirty="0">
                <a:solidFill>
                  <a:srgbClr val="00B050"/>
                </a:solidFill>
              </a:rPr>
              <a:t> </a:t>
            </a:r>
            <a:r>
              <a:rPr lang="ru-RU" sz="2800" dirty="0" err="1">
                <a:solidFill>
                  <a:srgbClr val="00B050"/>
                </a:solidFill>
              </a:rPr>
              <a:t>гъай</a:t>
            </a:r>
            <a:r>
              <a:rPr lang="ru-RU" sz="2800" dirty="0">
                <a:solidFill>
                  <a:srgbClr val="00B050"/>
                </a:solidFill>
              </a:rPr>
              <a:t> </a:t>
            </a:r>
            <a:r>
              <a:rPr lang="ru-RU" sz="2800" dirty="0" err="1">
                <a:solidFill>
                  <a:srgbClr val="00B050"/>
                </a:solidFill>
              </a:rPr>
              <a:t>жагадиру</a:t>
            </a:r>
            <a:r>
              <a:rPr lang="ru-RU" sz="2800" dirty="0">
                <a:solidFill>
                  <a:srgbClr val="00B050"/>
                </a:solidFill>
              </a:rPr>
              <a:t>, </a:t>
            </a:r>
            <a:r>
              <a:rPr lang="ru-RU" sz="2800" dirty="0" err="1">
                <a:solidFill>
                  <a:srgbClr val="00B050"/>
                </a:solidFill>
              </a:rPr>
              <a:t>мяг</a:t>
            </a:r>
            <a:r>
              <a:rPr lang="en-US" sz="2800" dirty="0">
                <a:solidFill>
                  <a:srgbClr val="00B050"/>
                </a:solidFill>
              </a:rPr>
              <a:t>I</a:t>
            </a:r>
            <a:r>
              <a:rPr lang="ru-RU" sz="2800" dirty="0" err="1">
                <a:solidFill>
                  <a:srgbClr val="00B050"/>
                </a:solidFill>
              </a:rPr>
              <a:t>ничерти</a:t>
            </a:r>
            <a:r>
              <a:rPr lang="ru-RU" sz="2800" dirty="0">
                <a:solidFill>
                  <a:srgbClr val="00B050"/>
                </a:solidFill>
              </a:rPr>
              <a:t> </a:t>
            </a:r>
            <a:r>
              <a:rPr lang="ru-RU" sz="2800" dirty="0" err="1">
                <a:solidFill>
                  <a:srgbClr val="00B050"/>
                </a:solidFill>
              </a:rPr>
              <a:t>детарахъа</a:t>
            </a:r>
            <a:r>
              <a:rPr lang="ru-RU" sz="2800" dirty="0">
                <a:solidFill>
                  <a:srgbClr val="00B050"/>
                </a:solidFill>
              </a:rPr>
              <a:t>.</a:t>
            </a:r>
            <a:br>
              <a:rPr lang="ru-RU" sz="2800" dirty="0">
                <a:solidFill>
                  <a:srgbClr val="00B050"/>
                </a:solidFill>
              </a:rPr>
            </a:br>
            <a:r>
              <a:rPr lang="ru-RU" sz="2800" dirty="0" err="1">
                <a:solidFill>
                  <a:srgbClr val="0070C0"/>
                </a:solidFill>
              </a:rPr>
              <a:t>Дузахъеная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илди</a:t>
            </a:r>
            <a:r>
              <a:rPr lang="ru-RU" sz="2800" dirty="0">
                <a:solidFill>
                  <a:srgbClr val="0070C0"/>
                </a:solidFill>
              </a:rPr>
              <a:t> х</a:t>
            </a:r>
            <a:r>
              <a:rPr lang="en-US" sz="2800" dirty="0">
                <a:solidFill>
                  <a:srgbClr val="0070C0"/>
                </a:solidFill>
              </a:rPr>
              <a:t>I</a:t>
            </a:r>
            <a:r>
              <a:rPr lang="ru-RU" sz="2800" dirty="0" err="1">
                <a:solidFill>
                  <a:srgbClr val="0070C0"/>
                </a:solidFill>
              </a:rPr>
              <a:t>ушани</a:t>
            </a:r>
            <a:r>
              <a:rPr lang="ru-RU" sz="2800" dirty="0">
                <a:solidFill>
                  <a:srgbClr val="0070C0"/>
                </a:solidFill>
              </a:rPr>
              <a:t>!</a:t>
            </a:r>
            <a:br>
              <a:rPr lang="ru-RU" sz="2800" dirty="0">
                <a:solidFill>
                  <a:srgbClr val="0070C0"/>
                </a:solidFill>
              </a:rPr>
            </a:br>
            <a:br>
              <a:rPr lang="ru-RU" sz="2000" dirty="0"/>
            </a:br>
            <a:endParaRPr lang="ru-RU" sz="2000" dirty="0"/>
          </a:p>
        </p:txBody>
      </p:sp>
      <p:pic>
        <p:nvPicPr>
          <p:cNvPr id="5123" name="Picture 3" descr="C:\Users\админ\Desktop\Мастер - класс\IMG-20190825-WA00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40874"/>
            <a:ext cx="32247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Х</a:t>
            </a:r>
            <a:r>
              <a:rPr lang="en-US" sz="3600" dirty="0"/>
              <a:t>I</a:t>
            </a:r>
            <a:r>
              <a:rPr lang="ru-RU" sz="3600" dirty="0" err="1"/>
              <a:t>янчила</a:t>
            </a:r>
            <a:r>
              <a:rPr lang="ru-RU" sz="3600" dirty="0"/>
              <a:t> бек</a:t>
            </a:r>
            <a:r>
              <a:rPr lang="en-US" sz="3600" dirty="0"/>
              <a:t>I</a:t>
            </a:r>
            <a:r>
              <a:rPr lang="ru-RU" sz="3600" dirty="0"/>
              <a:t> </a:t>
            </a:r>
            <a:r>
              <a:rPr lang="ru-RU" sz="3600" dirty="0" err="1"/>
              <a:t>мурад</a:t>
            </a:r>
            <a:r>
              <a:rPr lang="ru-RU" sz="3600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4821" y="1938338"/>
            <a:ext cx="4544004" cy="4316412"/>
          </a:xfrm>
        </p:spPr>
        <p:txBody>
          <a:bodyPr/>
          <a:lstStyle/>
          <a:p>
            <a:r>
              <a:rPr lang="ru-RU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-  </a:t>
            </a:r>
            <a:r>
              <a:rPr lang="ru-RU" sz="3600" b="1" dirty="0" err="1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дарган</a:t>
            </a:r>
            <a:r>
              <a:rPr lang="ru-RU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3600" b="1" dirty="0" err="1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мезла</a:t>
            </a:r>
            <a:r>
              <a:rPr lang="ru-RU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3600" b="1" dirty="0" err="1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фразеологизмабала</a:t>
            </a:r>
            <a:r>
              <a:rPr lang="ru-RU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3600" b="1" dirty="0" err="1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лишанти</a:t>
            </a:r>
            <a:r>
              <a:rPr lang="ru-RU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3600" b="1" dirty="0" err="1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белгидарни</a:t>
            </a:r>
            <a:r>
              <a:rPr lang="ru-RU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3600" b="1" dirty="0" err="1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ва</a:t>
            </a:r>
            <a:r>
              <a:rPr lang="ru-RU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3600" b="1" dirty="0" err="1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илди</a:t>
            </a:r>
            <a:r>
              <a:rPr lang="ru-RU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3600" b="1" dirty="0" err="1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школализир</a:t>
            </a:r>
            <a:r>
              <a:rPr lang="ru-RU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3600" b="1" dirty="0" err="1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руркънила</a:t>
            </a:r>
            <a:r>
              <a:rPr lang="ru-RU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3600" b="1" dirty="0" err="1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масъала</a:t>
            </a:r>
            <a:r>
              <a:rPr lang="ru-RU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 х</a:t>
            </a:r>
            <a:r>
              <a:rPr lang="en-US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3600" b="1" dirty="0" err="1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ербарни</a:t>
            </a:r>
            <a:r>
              <a:rPr lang="ru-RU" sz="3600" b="1" dirty="0">
                <a:solidFill>
                  <a:srgbClr val="00B0F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.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SY01253_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3511292" cy="381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457200" y="320675"/>
            <a:ext cx="8229600" cy="1049338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68313" y="260350"/>
            <a:ext cx="8374062" cy="6119813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lIns="90000" tIns="46800" rIns="90000" bIns="46800"/>
          <a:lstStyle/>
          <a:p>
            <a:pPr marL="342900" indent="-338455"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520" algn="l"/>
                <a:tab pos="1689100" algn="l"/>
                <a:tab pos="2138045" algn="l"/>
                <a:tab pos="2587625" algn="l"/>
                <a:tab pos="3036570" algn="l"/>
                <a:tab pos="3486150" algn="l"/>
                <a:tab pos="3935095" algn="l"/>
                <a:tab pos="4384675" algn="l"/>
                <a:tab pos="4833620" algn="l"/>
                <a:tab pos="5283200" algn="l"/>
                <a:tab pos="5732145" algn="l"/>
                <a:tab pos="6181725" algn="l"/>
                <a:tab pos="6630670" algn="l"/>
                <a:tab pos="7080250" algn="l"/>
                <a:tab pos="7529195" algn="l"/>
                <a:tab pos="7978775" algn="l"/>
                <a:tab pos="8427720" algn="l"/>
                <a:tab pos="8877300" algn="l"/>
                <a:tab pos="9326245" algn="l"/>
              </a:tabLst>
            </a:pPr>
            <a:endParaRPr lang="ru-RU" sz="2600" b="1" dirty="0">
              <a:solidFill>
                <a:srgbClr val="C00000"/>
              </a:solidFill>
            </a:endParaRPr>
          </a:p>
          <a:p>
            <a:pPr marL="342900" indent="-338455">
              <a:spcBef>
                <a:spcPts val="900"/>
              </a:spcBef>
              <a:buClrTx/>
              <a:buFontTx/>
              <a:buNone/>
              <a:tabLst>
                <a:tab pos="342900" algn="l"/>
                <a:tab pos="790575" algn="l"/>
                <a:tab pos="1239520" algn="l"/>
                <a:tab pos="1689100" algn="l"/>
                <a:tab pos="2138045" algn="l"/>
                <a:tab pos="2587625" algn="l"/>
                <a:tab pos="3036570" algn="l"/>
                <a:tab pos="3486150" algn="l"/>
                <a:tab pos="3935095" algn="l"/>
                <a:tab pos="4384675" algn="l"/>
                <a:tab pos="4833620" algn="l"/>
                <a:tab pos="5283200" algn="l"/>
                <a:tab pos="5732145" algn="l"/>
                <a:tab pos="6181725" algn="l"/>
                <a:tab pos="6630670" algn="l"/>
                <a:tab pos="7080250" algn="l"/>
                <a:tab pos="7529195" algn="l"/>
                <a:tab pos="7978775" algn="l"/>
                <a:tab pos="8427720" algn="l"/>
                <a:tab pos="8877300" algn="l"/>
                <a:tab pos="9326245" algn="l"/>
              </a:tabLst>
            </a:pPr>
            <a:r>
              <a:rPr lang="ru-RU" sz="3200" b="1" dirty="0" err="1">
                <a:solidFill>
                  <a:srgbClr val="006600"/>
                </a:solidFill>
              </a:rPr>
              <a:t>Фразеологизм</a:t>
            </a:r>
            <a:r>
              <a:rPr lang="ru-RU" sz="2800" b="1" dirty="0" err="1">
                <a:solidFill>
                  <a:srgbClr val="006600"/>
                </a:solidFill>
              </a:rPr>
              <a:t>аби</a:t>
            </a:r>
            <a:r>
              <a:rPr lang="ru-RU" sz="2800" b="1" dirty="0">
                <a:solidFill>
                  <a:srgbClr val="006600"/>
                </a:solidFill>
              </a:rPr>
              <a:t> – </a:t>
            </a:r>
            <a:r>
              <a:rPr lang="ru-RU" sz="2800" b="1" dirty="0" err="1">
                <a:solidFill>
                  <a:schemeClr val="tx1"/>
                </a:solidFill>
              </a:rPr>
              <a:t>дугьбала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делхъх</a:t>
            </a:r>
            <a:r>
              <a:rPr lang="en-US" sz="2800" b="1" dirty="0">
                <a:solidFill>
                  <a:schemeClr val="tx1"/>
                </a:solidFill>
              </a:rPr>
              <a:t>I</a:t>
            </a:r>
            <a:r>
              <a:rPr lang="ru-RU" sz="2800" b="1" dirty="0" err="1">
                <a:solidFill>
                  <a:schemeClr val="tx1"/>
                </a:solidFill>
              </a:rPr>
              <a:t>еделхъути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цалабикуни</a:t>
            </a:r>
            <a:r>
              <a:rPr lang="ru-RU" sz="2800" b="1" dirty="0">
                <a:solidFill>
                  <a:schemeClr val="tx1"/>
                </a:solidFill>
              </a:rPr>
              <a:t> сари.  </a:t>
            </a:r>
          </a:p>
          <a:p>
            <a:pPr marL="342900" indent="-338455">
              <a:spcBef>
                <a:spcPts val="900"/>
              </a:spcBef>
              <a:buClrTx/>
              <a:buFontTx/>
              <a:buNone/>
              <a:tabLst>
                <a:tab pos="342900" algn="l"/>
                <a:tab pos="790575" algn="l"/>
                <a:tab pos="1239520" algn="l"/>
                <a:tab pos="1689100" algn="l"/>
                <a:tab pos="2138045" algn="l"/>
                <a:tab pos="2587625" algn="l"/>
                <a:tab pos="3036570" algn="l"/>
                <a:tab pos="3486150" algn="l"/>
                <a:tab pos="3935095" algn="l"/>
                <a:tab pos="4384675" algn="l"/>
                <a:tab pos="4833620" algn="l"/>
                <a:tab pos="5283200" algn="l"/>
                <a:tab pos="5732145" algn="l"/>
                <a:tab pos="6181725" algn="l"/>
                <a:tab pos="6630670" algn="l"/>
                <a:tab pos="7080250" algn="l"/>
                <a:tab pos="7529195" algn="l"/>
                <a:tab pos="7978775" algn="l"/>
                <a:tab pos="8427720" algn="l"/>
                <a:tab pos="8877300" algn="l"/>
                <a:tab pos="9326245" algn="l"/>
              </a:tabLst>
            </a:pPr>
            <a:r>
              <a:rPr lang="ru-RU" sz="2800" b="1" dirty="0" err="1">
                <a:solidFill>
                  <a:srgbClr val="006600"/>
                </a:solidFill>
              </a:rPr>
              <a:t>Фразеологизмабани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гъай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жагадиру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 err="1">
                <a:solidFill>
                  <a:schemeClr val="tx1"/>
                </a:solidFill>
              </a:rPr>
              <a:t>лех</a:t>
            </a:r>
            <a:r>
              <a:rPr lang="en-US" sz="2800" b="1" dirty="0">
                <a:solidFill>
                  <a:schemeClr val="tx1"/>
                </a:solidFill>
              </a:rPr>
              <a:t>I</a:t>
            </a:r>
            <a:r>
              <a:rPr lang="ru-RU" sz="2800" b="1" dirty="0" err="1">
                <a:solidFill>
                  <a:schemeClr val="tx1"/>
                </a:solidFill>
              </a:rPr>
              <a:t>ихъусиличи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асар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биру</a:t>
            </a:r>
            <a:endParaRPr lang="ru-RU" sz="2800" b="1" dirty="0">
              <a:solidFill>
                <a:schemeClr val="tx1"/>
              </a:solidFill>
            </a:endParaRPr>
          </a:p>
          <a:p>
            <a:pPr marL="342900" indent="-338455">
              <a:spcBef>
                <a:spcPts val="900"/>
              </a:spcBef>
              <a:buClrTx/>
              <a:buFontTx/>
              <a:buNone/>
              <a:tabLst>
                <a:tab pos="342900" algn="l"/>
                <a:tab pos="790575" algn="l"/>
                <a:tab pos="1239520" algn="l"/>
                <a:tab pos="1689100" algn="l"/>
                <a:tab pos="2138045" algn="l"/>
                <a:tab pos="2587625" algn="l"/>
                <a:tab pos="3036570" algn="l"/>
                <a:tab pos="3486150" algn="l"/>
                <a:tab pos="3935095" algn="l"/>
                <a:tab pos="4384675" algn="l"/>
                <a:tab pos="4833620" algn="l"/>
                <a:tab pos="5283200" algn="l"/>
                <a:tab pos="5732145" algn="l"/>
                <a:tab pos="6181725" algn="l"/>
                <a:tab pos="6630670" algn="l"/>
                <a:tab pos="7080250" algn="l"/>
                <a:tab pos="7529195" algn="l"/>
                <a:tab pos="7978775" algn="l"/>
                <a:tab pos="8427720" algn="l"/>
                <a:tab pos="8877300" algn="l"/>
                <a:tab pos="9326245" algn="l"/>
              </a:tabLst>
            </a:pPr>
            <a:r>
              <a:rPr lang="ru-RU" sz="2800" b="1" dirty="0" err="1">
                <a:solidFill>
                  <a:srgbClr val="006600"/>
                </a:solidFill>
              </a:rPr>
              <a:t>Дахъалгъунти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  <a:r>
              <a:rPr lang="ru-RU" sz="2800" b="1" dirty="0" err="1">
                <a:solidFill>
                  <a:srgbClr val="006600"/>
                </a:solidFill>
              </a:rPr>
              <a:t>фразеологизмабала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  <a:r>
              <a:rPr lang="ru-RU" sz="2800" b="1" dirty="0" err="1">
                <a:solidFill>
                  <a:srgbClr val="006600"/>
                </a:solidFill>
              </a:rPr>
              <a:t>синонимти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  <a:r>
              <a:rPr lang="ru-RU" sz="2800" b="1" dirty="0" err="1">
                <a:solidFill>
                  <a:srgbClr val="006600"/>
                </a:solidFill>
              </a:rPr>
              <a:t>дирар</a:t>
            </a:r>
            <a:r>
              <a:rPr lang="ru-RU" sz="2800" b="1" dirty="0">
                <a:solidFill>
                  <a:srgbClr val="006600"/>
                </a:solidFill>
              </a:rPr>
              <a:t>. </a:t>
            </a:r>
          </a:p>
          <a:p>
            <a:pPr marL="342900" indent="-338455">
              <a:spcBef>
                <a:spcPts val="900"/>
              </a:spcBef>
              <a:buClrTx/>
              <a:buFontTx/>
              <a:buNone/>
              <a:tabLst>
                <a:tab pos="342900" algn="l"/>
                <a:tab pos="790575" algn="l"/>
                <a:tab pos="1239520" algn="l"/>
                <a:tab pos="1689100" algn="l"/>
                <a:tab pos="2138045" algn="l"/>
                <a:tab pos="2587625" algn="l"/>
                <a:tab pos="3036570" algn="l"/>
                <a:tab pos="3486150" algn="l"/>
                <a:tab pos="3935095" algn="l"/>
                <a:tab pos="4384675" algn="l"/>
                <a:tab pos="4833620" algn="l"/>
                <a:tab pos="5283200" algn="l"/>
                <a:tab pos="5732145" algn="l"/>
                <a:tab pos="6181725" algn="l"/>
                <a:tab pos="6630670" algn="l"/>
                <a:tab pos="7080250" algn="l"/>
                <a:tab pos="7529195" algn="l"/>
                <a:tab pos="7978775" algn="l"/>
                <a:tab pos="8427720" algn="l"/>
                <a:tab pos="8877300" algn="l"/>
                <a:tab pos="9326245" algn="l"/>
              </a:tabLst>
            </a:pPr>
            <a:r>
              <a:rPr lang="ru-RU" sz="2800" b="1" dirty="0">
                <a:solidFill>
                  <a:srgbClr val="006600"/>
                </a:solidFill>
              </a:rPr>
              <a:t>Фразеологизм </a:t>
            </a:r>
            <a:r>
              <a:rPr lang="ru-RU" sz="2800" b="1" dirty="0" err="1">
                <a:solidFill>
                  <a:schemeClr val="tx1"/>
                </a:solidFill>
              </a:rPr>
              <a:t>предложениела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ца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суайс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жаваб</a:t>
            </a:r>
            <a:r>
              <a:rPr lang="ru-RU" sz="2800" b="1" dirty="0">
                <a:solidFill>
                  <a:schemeClr val="tx1"/>
                </a:solidFill>
              </a:rPr>
              <a:t> луга </a:t>
            </a:r>
            <a:r>
              <a:rPr lang="ru-RU" sz="2800" b="1" dirty="0" err="1">
                <a:solidFill>
                  <a:schemeClr val="tx1"/>
                </a:solidFill>
              </a:rPr>
              <a:t>ва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ца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членни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биубли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башар</a:t>
            </a:r>
            <a:r>
              <a:rPr lang="ru-RU" sz="2800" b="1" dirty="0">
                <a:solidFill>
                  <a:schemeClr val="tx1"/>
                </a:solidFill>
              </a:rPr>
              <a:t>. </a:t>
            </a:r>
          </a:p>
          <a:p>
            <a:pPr marL="342900" indent="-338455">
              <a:spcBef>
                <a:spcPts val="900"/>
              </a:spcBef>
              <a:buClrTx/>
              <a:buFontTx/>
              <a:buNone/>
              <a:tabLst>
                <a:tab pos="342900" algn="l"/>
                <a:tab pos="790575" algn="l"/>
                <a:tab pos="1239520" algn="l"/>
                <a:tab pos="1689100" algn="l"/>
                <a:tab pos="2138045" algn="l"/>
                <a:tab pos="2587625" algn="l"/>
                <a:tab pos="3036570" algn="l"/>
                <a:tab pos="3486150" algn="l"/>
                <a:tab pos="3935095" algn="l"/>
                <a:tab pos="4384675" algn="l"/>
                <a:tab pos="4833620" algn="l"/>
                <a:tab pos="5283200" algn="l"/>
                <a:tab pos="5732145" algn="l"/>
                <a:tab pos="6181725" algn="l"/>
                <a:tab pos="6630670" algn="l"/>
                <a:tab pos="7080250" algn="l"/>
                <a:tab pos="7529195" algn="l"/>
                <a:tab pos="7978775" algn="l"/>
                <a:tab pos="8427720" algn="l"/>
                <a:tab pos="8877300" algn="l"/>
                <a:tab pos="9326245" algn="l"/>
              </a:tabLst>
            </a:pPr>
            <a:r>
              <a:rPr lang="ru-RU" sz="2800" b="1" dirty="0" err="1">
                <a:solidFill>
                  <a:schemeClr val="tx1"/>
                </a:solidFill>
              </a:rPr>
              <a:t>Масала</a:t>
            </a:r>
            <a:r>
              <a:rPr lang="ru-RU" sz="2800" b="1" dirty="0">
                <a:solidFill>
                  <a:schemeClr val="tx1"/>
                </a:solidFill>
              </a:rPr>
              <a:t>: Т</a:t>
            </a:r>
            <a:r>
              <a:rPr lang="en-US" sz="2800" b="1" dirty="0">
                <a:solidFill>
                  <a:schemeClr val="tx1"/>
                </a:solidFill>
              </a:rPr>
              <a:t>I</a:t>
            </a:r>
            <a:r>
              <a:rPr lang="ru-RU" sz="2800" b="1" dirty="0" err="1">
                <a:solidFill>
                  <a:schemeClr val="tx1"/>
                </a:solidFill>
              </a:rPr>
              <a:t>ерхьа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хъусли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вак</a:t>
            </a:r>
            <a:r>
              <a:rPr lang="en-US" sz="2800" b="1" dirty="0">
                <a:solidFill>
                  <a:schemeClr val="tx1"/>
                </a:solidFill>
              </a:rPr>
              <a:t>I</a:t>
            </a:r>
            <a:r>
              <a:rPr lang="ru-RU" sz="2800" b="1" dirty="0" err="1">
                <a:solidFill>
                  <a:schemeClr val="tx1"/>
                </a:solidFill>
              </a:rPr>
              <a:t>иб</a:t>
            </a:r>
            <a:r>
              <a:rPr lang="ru-RU" sz="2800" b="1" dirty="0">
                <a:solidFill>
                  <a:schemeClr val="tx1"/>
                </a:solidFill>
              </a:rPr>
              <a:t> (</a:t>
            </a:r>
            <a:r>
              <a:rPr lang="ru-RU" sz="2800" b="1" dirty="0" err="1">
                <a:solidFill>
                  <a:schemeClr val="tx1"/>
                </a:solidFill>
              </a:rPr>
              <a:t>секьяйда</a:t>
            </a:r>
            <a:r>
              <a:rPr lang="ru-RU" sz="2800" b="1" dirty="0">
                <a:solidFill>
                  <a:schemeClr val="tx1"/>
                </a:solidFill>
              </a:rPr>
              <a:t>?). – </a:t>
            </a:r>
            <a:r>
              <a:rPr lang="ru-RU" sz="2800" b="1" dirty="0" err="1">
                <a:solidFill>
                  <a:schemeClr val="tx1"/>
                </a:solidFill>
              </a:rPr>
              <a:t>Селра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агарли</a:t>
            </a:r>
            <a:r>
              <a:rPr lang="ru-RU" sz="2800" b="1" dirty="0">
                <a:solidFill>
                  <a:schemeClr val="tx1"/>
                </a:solidFill>
              </a:rPr>
              <a:t>.</a:t>
            </a:r>
          </a:p>
          <a:p>
            <a:pPr marL="342900" indent="-338455">
              <a:spcBef>
                <a:spcPts val="900"/>
              </a:spcBef>
              <a:buClrTx/>
              <a:buFontTx/>
              <a:buNone/>
              <a:tabLst>
                <a:tab pos="342900" algn="l"/>
                <a:tab pos="790575" algn="l"/>
                <a:tab pos="1239520" algn="l"/>
                <a:tab pos="1689100" algn="l"/>
                <a:tab pos="2138045" algn="l"/>
                <a:tab pos="2587625" algn="l"/>
                <a:tab pos="3036570" algn="l"/>
                <a:tab pos="3486150" algn="l"/>
                <a:tab pos="3935095" algn="l"/>
                <a:tab pos="4384675" algn="l"/>
                <a:tab pos="4833620" algn="l"/>
                <a:tab pos="5283200" algn="l"/>
                <a:tab pos="5732145" algn="l"/>
                <a:tab pos="6181725" algn="l"/>
                <a:tab pos="6630670" algn="l"/>
                <a:tab pos="7080250" algn="l"/>
                <a:tab pos="7529195" algn="l"/>
                <a:tab pos="7978775" algn="l"/>
                <a:tab pos="8427720" algn="l"/>
                <a:tab pos="8877300" algn="l"/>
                <a:tab pos="9326245" algn="l"/>
              </a:tabLst>
            </a:pPr>
            <a:r>
              <a:rPr lang="ru-RU" sz="3600" b="1" dirty="0">
                <a:solidFill>
                  <a:srgbClr val="006600"/>
                </a:solidFill>
              </a:rPr>
              <a:t> </a:t>
            </a:r>
            <a:r>
              <a:rPr lang="ru-RU" sz="2600" b="1" dirty="0">
                <a:solidFill>
                  <a:srgbClr val="C00000"/>
                </a:solidFill>
              </a:rPr>
              <a:t> </a:t>
            </a:r>
            <a:endParaRPr lang="ru-RU" sz="3600" b="1" dirty="0">
              <a:solidFill>
                <a:srgbClr val="333333"/>
              </a:solidFill>
            </a:endParaRPr>
          </a:p>
          <a:p>
            <a:pPr marL="342900" indent="-338455">
              <a:spcBef>
                <a:spcPts val="900"/>
              </a:spcBef>
              <a:buClrTx/>
              <a:buFontTx/>
              <a:buNone/>
              <a:tabLst>
                <a:tab pos="342900" algn="l"/>
                <a:tab pos="790575" algn="l"/>
                <a:tab pos="1239520" algn="l"/>
                <a:tab pos="1689100" algn="l"/>
                <a:tab pos="2138045" algn="l"/>
                <a:tab pos="2587625" algn="l"/>
                <a:tab pos="3036570" algn="l"/>
                <a:tab pos="3486150" algn="l"/>
                <a:tab pos="3935095" algn="l"/>
                <a:tab pos="4384675" algn="l"/>
                <a:tab pos="4833620" algn="l"/>
                <a:tab pos="5283200" algn="l"/>
                <a:tab pos="5732145" algn="l"/>
                <a:tab pos="6181725" algn="l"/>
                <a:tab pos="6630670" algn="l"/>
                <a:tab pos="7080250" algn="l"/>
                <a:tab pos="7529195" algn="l"/>
                <a:tab pos="7978775" algn="l"/>
                <a:tab pos="8427720" algn="l"/>
                <a:tab pos="8877300" algn="l"/>
                <a:tab pos="9326245" algn="l"/>
              </a:tabLst>
            </a:pPr>
            <a:endParaRPr lang="ru-RU" sz="3600" b="1" dirty="0">
              <a:solidFill>
                <a:srgbClr val="333333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2492375"/>
            <a:ext cx="1514475" cy="1114425"/>
          </a:xfrm>
          <a:prstGeom prst="rect">
            <a:avLst/>
          </a:prstGeom>
          <a:noFill/>
          <a:ln w="9525" cap="flat">
            <a:noFill/>
            <a:rou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755576" y="620688"/>
            <a:ext cx="7807325" cy="1143000"/>
          </a:xfrm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sz="2800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Ишгъуна</a:t>
            </a:r>
            <a:r>
              <a:rPr lang="ru-RU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х</a:t>
            </a:r>
            <a:r>
              <a:rPr lang="en-US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янчи</a:t>
            </a:r>
            <a:r>
              <a:rPr lang="ru-RU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гьалабихьес</a:t>
            </a:r>
            <a:r>
              <a:rPr lang="ru-RU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вирар</a:t>
            </a:r>
            <a:r>
              <a:rPr lang="ru-RU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: </a:t>
            </a:r>
            <a:r>
              <a:rPr lang="ru-RU" sz="2800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суалтас</a:t>
            </a:r>
            <a:r>
              <a:rPr lang="ru-RU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жавабти</a:t>
            </a:r>
            <a:r>
              <a:rPr lang="ru-RU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синонимтили</a:t>
            </a:r>
            <a:r>
              <a:rPr lang="ru-RU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диубти</a:t>
            </a:r>
            <a:r>
              <a:rPr lang="ru-RU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дугьбани</a:t>
            </a:r>
            <a:r>
              <a:rPr lang="ru-RU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дарсдарая</a:t>
            </a:r>
            <a:r>
              <a:rPr lang="ru-RU" sz="2800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. </a:t>
            </a:r>
            <a:br>
              <a:rPr lang="ru-RU" sz="2000" i="0" dirty="0"/>
            </a:br>
            <a:endParaRPr lang="ru-RU" sz="2000" i="0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27088" y="1628775"/>
            <a:ext cx="7635875" cy="4319588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Г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ялибей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гьаннара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х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ушачи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вашару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?</a:t>
            </a:r>
            <a:endParaRPr lang="ru-RU" sz="2000" dirty="0">
              <a:latin typeface="Calibri" panose="020F0502020204030204"/>
              <a:ea typeface="Calibri" panose="020F0502020204030204"/>
              <a:cs typeface="Times New Roman" panose="02020603050405020304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-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Хинк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лизив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к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ач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аван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камиубси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ах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ен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.</a:t>
            </a:r>
            <a:endParaRPr lang="ru-RU" sz="2000" dirty="0">
              <a:latin typeface="Calibri" panose="020F0502020204030204"/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2. 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Кьади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,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итх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ели х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у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урухиубрив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?</a:t>
            </a:r>
            <a:endParaRPr lang="ru-RU" sz="2000" dirty="0">
              <a:latin typeface="Calibri" panose="020F0502020204030204"/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    -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Урк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и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дурабикиб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.</a:t>
            </a:r>
            <a:endParaRPr lang="ru-RU" sz="2000" dirty="0">
              <a:latin typeface="Calibri" panose="020F0502020204030204"/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3. 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Секьяйда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сая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Мурад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,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сагъх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ейублив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?</a:t>
            </a:r>
            <a:endParaRPr lang="ru-RU" sz="2000" dirty="0">
              <a:latin typeface="Calibri" panose="020F0502020204030204"/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  - Ц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али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алки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сай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.</a:t>
            </a:r>
            <a:endParaRPr lang="ru-RU" sz="2000" dirty="0">
              <a:latin typeface="Calibri" panose="020F0502020204030204"/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0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Г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 err="1">
                <a:solidFill>
                  <a:srgbClr val="FF000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яг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>
                <a:solidFill>
                  <a:srgbClr val="FF000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нити </a:t>
            </a:r>
            <a:r>
              <a:rPr lang="ru-RU" sz="2800" b="1" dirty="0" err="1">
                <a:solidFill>
                  <a:srgbClr val="FF000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дугьби</a:t>
            </a:r>
            <a:r>
              <a:rPr lang="ru-RU" sz="2800" b="1" dirty="0">
                <a:solidFill>
                  <a:srgbClr val="FF000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: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дебали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зяг</a:t>
            </a:r>
            <a:r>
              <a:rPr lang="en-US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I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ипли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сай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,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гьар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даим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 (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мурталра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)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вашар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, </a:t>
            </a:r>
            <a:r>
              <a:rPr lang="ru-RU" sz="2800" b="1" dirty="0" err="1">
                <a:latin typeface="Calibri" panose="020F0502020204030204"/>
                <a:ea typeface="Calibri" panose="020F0502020204030204"/>
                <a:cs typeface="Times New Roman" panose="02020603050405020304"/>
              </a:rPr>
              <a:t>урухиубра</a:t>
            </a:r>
            <a:r>
              <a:rPr lang="ru-RU" sz="2800" b="1" dirty="0">
                <a:latin typeface="Calibri" panose="020F0502020204030204"/>
                <a:ea typeface="Calibri" panose="020F0502020204030204"/>
                <a:cs typeface="Times New Roman" panose="02020603050405020304"/>
              </a:rPr>
              <a:t>.</a:t>
            </a:r>
            <a:endParaRPr lang="ru-RU" sz="2000" dirty="0">
              <a:latin typeface="Calibri" panose="020F0502020204030204"/>
              <a:ea typeface="Calibri" panose="020F0502020204030204"/>
              <a:cs typeface="Times New Roman" panose="02020603050405020304"/>
            </a:endParaRPr>
          </a:p>
          <a:p>
            <a:pPr indent="-339725">
              <a:lnSpc>
                <a:spcPct val="83000"/>
              </a:lnSpc>
              <a:buClrTx/>
              <a:buFontTx/>
              <a:buNone/>
              <a:tabLst>
                <a:tab pos="34290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  <p:bldP spid="819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err="1"/>
              <a:t>Ученикунас</a:t>
            </a:r>
            <a:r>
              <a:rPr lang="ru-RU" sz="2800" dirty="0"/>
              <a:t> </a:t>
            </a:r>
            <a:r>
              <a:rPr lang="ru-RU" sz="2800" dirty="0" err="1"/>
              <a:t>гьалабирхьуси</a:t>
            </a:r>
            <a:r>
              <a:rPr lang="ru-RU" sz="2800" dirty="0"/>
              <a:t> </a:t>
            </a:r>
            <a:r>
              <a:rPr lang="ru-RU" sz="2800" dirty="0" err="1"/>
              <a:t>саби</a:t>
            </a:r>
            <a:r>
              <a:rPr lang="ru-RU" sz="2800" dirty="0"/>
              <a:t> мух</a:t>
            </a:r>
            <a:r>
              <a:rPr lang="en-US" sz="2800" dirty="0"/>
              <a:t>I</a:t>
            </a:r>
            <a:r>
              <a:rPr lang="ru-RU" sz="2800" dirty="0"/>
              <a:t>лила </a:t>
            </a:r>
            <a:r>
              <a:rPr lang="ru-RU" sz="2800" dirty="0" err="1"/>
              <a:t>гъайличилра</a:t>
            </a:r>
            <a:r>
              <a:rPr lang="ru-RU" sz="2800" dirty="0"/>
              <a:t> х</a:t>
            </a:r>
            <a:r>
              <a:rPr lang="en-US" sz="2800" dirty="0"/>
              <a:t>I</a:t>
            </a:r>
            <a:r>
              <a:rPr lang="ru-RU" sz="2800" dirty="0" err="1"/>
              <a:t>янчи</a:t>
            </a:r>
            <a:r>
              <a:rPr lang="ru-RU" sz="2800" dirty="0"/>
              <a:t> </a:t>
            </a:r>
            <a:r>
              <a:rPr lang="ru-RU" sz="2800" dirty="0" err="1"/>
              <a:t>барахъес</a:t>
            </a:r>
            <a:r>
              <a:rPr lang="ru-RU" sz="2800" dirty="0"/>
              <a:t>. </a:t>
            </a:r>
            <a:r>
              <a:rPr lang="ru-RU" sz="2800" dirty="0" err="1"/>
              <a:t>Масала</a:t>
            </a:r>
            <a:r>
              <a:rPr lang="ru-RU" sz="2800" dirty="0"/>
              <a:t>: текст </a:t>
            </a:r>
            <a:r>
              <a:rPr lang="ru-RU" sz="2800" dirty="0" err="1"/>
              <a:t>белч</a:t>
            </a:r>
            <a:r>
              <a:rPr lang="en-US" sz="2800" dirty="0"/>
              <a:t>I</a:t>
            </a:r>
            <a:r>
              <a:rPr lang="ru-RU" sz="2800" dirty="0" err="1"/>
              <a:t>еная</a:t>
            </a:r>
            <a:r>
              <a:rPr lang="ru-RU" sz="2800" dirty="0"/>
              <a:t>, </a:t>
            </a:r>
            <a:r>
              <a:rPr lang="ru-RU" sz="2800" dirty="0" err="1"/>
              <a:t>суалтас</a:t>
            </a:r>
            <a:r>
              <a:rPr lang="ru-RU" sz="2800" dirty="0"/>
              <a:t> </a:t>
            </a:r>
            <a:r>
              <a:rPr lang="ru-RU" sz="2800" dirty="0" err="1"/>
              <a:t>жавабти</a:t>
            </a:r>
            <a:r>
              <a:rPr lang="ru-RU" sz="2800" dirty="0"/>
              <a:t> </a:t>
            </a:r>
            <a:r>
              <a:rPr lang="ru-RU" sz="2800" dirty="0" err="1"/>
              <a:t>пикридарая</a:t>
            </a:r>
            <a:r>
              <a:rPr lang="ru-RU" sz="28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Ил </a:t>
            </a:r>
            <a:r>
              <a:rPr lang="ru-RU" sz="2800" dirty="0" err="1"/>
              <a:t>барес</a:t>
            </a:r>
            <a:r>
              <a:rPr lang="ru-RU" sz="2800" dirty="0"/>
              <a:t> </a:t>
            </a:r>
            <a:r>
              <a:rPr lang="ru-RU" sz="2800" dirty="0" err="1"/>
              <a:t>дила</a:t>
            </a:r>
            <a:r>
              <a:rPr lang="ru-RU" sz="2800" dirty="0"/>
              <a:t> </a:t>
            </a:r>
            <a:r>
              <a:rPr lang="ru-RU" sz="2800" dirty="0" err="1"/>
              <a:t>имкан</a:t>
            </a:r>
            <a:r>
              <a:rPr lang="ru-RU" sz="2800" dirty="0"/>
              <a:t> </a:t>
            </a:r>
            <a:r>
              <a:rPr lang="ru-RU" sz="2800" dirty="0" err="1"/>
              <a:t>агара</a:t>
            </a:r>
            <a:r>
              <a:rPr lang="ru-RU" sz="2800" dirty="0"/>
              <a:t>, </a:t>
            </a:r>
            <a:r>
              <a:rPr lang="ru-RU" sz="2800" dirty="0" err="1"/>
              <a:t>итира</a:t>
            </a:r>
            <a:r>
              <a:rPr lang="ru-RU" sz="2800" dirty="0"/>
              <a:t> </a:t>
            </a:r>
            <a:r>
              <a:rPr lang="ru-RU" sz="2800" dirty="0" err="1"/>
              <a:t>някъби</a:t>
            </a:r>
            <a:r>
              <a:rPr lang="ru-RU" sz="2800" dirty="0"/>
              <a:t> </a:t>
            </a:r>
            <a:r>
              <a:rPr lang="ru-RU" sz="2800" dirty="0" err="1"/>
              <a:t>чердиркули</a:t>
            </a:r>
            <a:r>
              <a:rPr lang="ru-RU" sz="2800" dirty="0"/>
              <a:t> сари, - </a:t>
            </a:r>
            <a:r>
              <a:rPr lang="ru-RU" sz="2800" dirty="0" err="1"/>
              <a:t>иб</a:t>
            </a:r>
            <a:r>
              <a:rPr lang="ru-RU" sz="2800" dirty="0"/>
              <a:t> хала </a:t>
            </a:r>
            <a:r>
              <a:rPr lang="ru-RU" sz="2800" dirty="0" err="1"/>
              <a:t>нешли</a:t>
            </a:r>
            <a:r>
              <a:rPr lang="ru-RU" sz="2800" dirty="0"/>
              <a:t> </a:t>
            </a:r>
            <a:r>
              <a:rPr lang="ru-RU" sz="2800" dirty="0" err="1"/>
              <a:t>дурх</a:t>
            </a:r>
            <a:r>
              <a:rPr lang="en-US" sz="2800" dirty="0"/>
              <a:t>I</a:t>
            </a:r>
            <a:r>
              <a:rPr lang="ru-RU" sz="2800" dirty="0"/>
              <a:t>яла </a:t>
            </a:r>
            <a:r>
              <a:rPr lang="ru-RU" sz="2800" dirty="0" err="1"/>
              <a:t>рурсилизи</a:t>
            </a:r>
            <a:r>
              <a:rPr lang="ru-RU" sz="2800" dirty="0"/>
              <a:t>.</a:t>
            </a:r>
          </a:p>
          <a:p>
            <a:r>
              <a:rPr lang="ru-RU" sz="2800" dirty="0"/>
              <a:t>Ришт</a:t>
            </a:r>
            <a:r>
              <a:rPr lang="en-US" sz="2800" dirty="0"/>
              <a:t>I</a:t>
            </a:r>
            <a:r>
              <a:rPr lang="ru-RU" sz="2800" dirty="0" err="1"/>
              <a:t>аси</a:t>
            </a:r>
            <a:r>
              <a:rPr lang="ru-RU" sz="2800" dirty="0"/>
              <a:t> Пат</a:t>
            </a:r>
            <a:r>
              <a:rPr lang="en-US" sz="2800" dirty="0"/>
              <a:t>I</a:t>
            </a:r>
            <a:r>
              <a:rPr lang="ru-RU" sz="2800" dirty="0"/>
              <a:t>и </a:t>
            </a:r>
            <a:r>
              <a:rPr lang="ru-RU" sz="2800" dirty="0" err="1"/>
              <a:t>урк</a:t>
            </a:r>
            <a:r>
              <a:rPr lang="en-US" sz="2800" dirty="0"/>
              <a:t>I</a:t>
            </a:r>
            <a:r>
              <a:rPr lang="ru-RU" sz="2800" dirty="0" err="1"/>
              <a:t>рухъи</a:t>
            </a:r>
            <a:r>
              <a:rPr lang="ru-RU" sz="2800" dirty="0"/>
              <a:t> </a:t>
            </a:r>
            <a:r>
              <a:rPr lang="ru-RU" sz="2800" dirty="0" err="1"/>
              <a:t>рисирииб</a:t>
            </a:r>
            <a:r>
              <a:rPr lang="ru-RU" sz="2800" dirty="0"/>
              <a:t>:</a:t>
            </a:r>
          </a:p>
          <a:p>
            <a:r>
              <a:rPr lang="ru-RU" sz="2800" dirty="0"/>
              <a:t>«Хала </a:t>
            </a:r>
            <a:r>
              <a:rPr lang="ru-RU" sz="2800" dirty="0" err="1"/>
              <a:t>неш</a:t>
            </a:r>
            <a:r>
              <a:rPr lang="ru-RU" sz="2800" dirty="0"/>
              <a:t>, х</a:t>
            </a:r>
            <a:r>
              <a:rPr lang="en-US" sz="2800" dirty="0"/>
              <a:t>I</a:t>
            </a:r>
            <a:r>
              <a:rPr lang="ru-RU" sz="2800" dirty="0"/>
              <a:t>ела </a:t>
            </a:r>
            <a:r>
              <a:rPr lang="ru-RU" sz="2800" dirty="0" err="1"/>
              <a:t>някъби</a:t>
            </a:r>
            <a:r>
              <a:rPr lang="ru-RU" sz="2800" dirty="0"/>
              <a:t> </a:t>
            </a:r>
            <a:r>
              <a:rPr lang="ru-RU" sz="2800" dirty="0" err="1"/>
              <a:t>чердикалли</a:t>
            </a:r>
            <a:r>
              <a:rPr lang="ru-RU" sz="2800" dirty="0"/>
              <a:t>, </a:t>
            </a:r>
            <a:r>
              <a:rPr lang="ru-RU" sz="2800" dirty="0" err="1"/>
              <a:t>гьат</a:t>
            </a:r>
            <a:r>
              <a:rPr lang="en-US" sz="2800" dirty="0"/>
              <a:t>I</a:t>
            </a:r>
            <a:r>
              <a:rPr lang="ru-RU" sz="2800" dirty="0"/>
              <a:t>и </a:t>
            </a:r>
            <a:r>
              <a:rPr lang="ru-RU" sz="2800" dirty="0" err="1"/>
              <a:t>наб</a:t>
            </a:r>
            <a:r>
              <a:rPr lang="ru-RU" sz="2800" dirty="0"/>
              <a:t> </a:t>
            </a:r>
            <a:r>
              <a:rPr lang="ru-RU" sz="2800" dirty="0" err="1"/>
              <a:t>кьац</a:t>
            </a:r>
            <a:r>
              <a:rPr lang="en-US" sz="2800" dirty="0"/>
              <a:t>I</a:t>
            </a:r>
            <a:r>
              <a:rPr lang="ru-RU" sz="2800" dirty="0"/>
              <a:t> чили луга?»</a:t>
            </a:r>
            <a:endParaRPr lang="en-US" sz="2800" dirty="0"/>
          </a:p>
          <a:p>
            <a:endParaRPr lang="ru-RU" sz="2800" dirty="0"/>
          </a:p>
          <a:p>
            <a:r>
              <a:rPr lang="ru-RU" sz="2800" dirty="0">
                <a:solidFill>
                  <a:srgbClr val="0070C0"/>
                </a:solidFill>
              </a:rPr>
              <a:t>Хала </a:t>
            </a:r>
            <a:r>
              <a:rPr lang="ru-RU" sz="2800" dirty="0" err="1">
                <a:solidFill>
                  <a:srgbClr val="0070C0"/>
                </a:solidFill>
              </a:rPr>
              <a:t>нешла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гъайла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мяг</a:t>
            </a:r>
            <a:r>
              <a:rPr lang="en-US" sz="2800" dirty="0">
                <a:solidFill>
                  <a:srgbClr val="0070C0"/>
                </a:solidFill>
              </a:rPr>
              <a:t>I</a:t>
            </a:r>
            <a:r>
              <a:rPr lang="ru-RU" sz="2800" dirty="0">
                <a:solidFill>
                  <a:srgbClr val="0070C0"/>
                </a:solidFill>
              </a:rPr>
              <a:t>на Пат</a:t>
            </a:r>
            <a:r>
              <a:rPr lang="en-US" sz="2800" dirty="0">
                <a:solidFill>
                  <a:srgbClr val="0070C0"/>
                </a:solidFill>
              </a:rPr>
              <a:t>I</a:t>
            </a:r>
            <a:r>
              <a:rPr lang="ru-RU" sz="2800" dirty="0" err="1">
                <a:solidFill>
                  <a:srgbClr val="0070C0"/>
                </a:solidFill>
              </a:rPr>
              <a:t>ини</a:t>
            </a:r>
            <a:r>
              <a:rPr lang="ru-RU" sz="2800" dirty="0">
                <a:solidFill>
                  <a:srgbClr val="0070C0"/>
                </a:solidFill>
              </a:rPr>
              <a:t> сен-сен </a:t>
            </a:r>
            <a:r>
              <a:rPr lang="ru-RU" sz="2800" dirty="0" err="1">
                <a:solidFill>
                  <a:srgbClr val="0070C0"/>
                </a:solidFill>
              </a:rPr>
              <a:t>аргъили</a:t>
            </a:r>
            <a:r>
              <a:rPr lang="ru-RU" sz="2800" dirty="0">
                <a:solidFill>
                  <a:srgbClr val="0070C0"/>
                </a:solidFill>
              </a:rPr>
              <a:t>?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92150"/>
            <a:ext cx="7807325" cy="1143000"/>
          </a:xfrm>
        </p:spPr>
        <p:txBody>
          <a:bodyPr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dirty="0" err="1"/>
              <a:t>Шиннизиб</a:t>
            </a:r>
            <a:r>
              <a:rPr lang="ru-RU" dirty="0"/>
              <a:t> </a:t>
            </a:r>
            <a:r>
              <a:rPr lang="ru-RU" dirty="0" err="1"/>
              <a:t>бялихъван</a:t>
            </a:r>
            <a:br>
              <a:rPr lang="ru-RU" dirty="0"/>
            </a:br>
            <a:br>
              <a:rPr lang="ru-RU" dirty="0"/>
            </a:br>
            <a:r>
              <a:rPr lang="ru-RU" dirty="0"/>
              <a:t>«Как рыба в воде»</a:t>
            </a:r>
          </a:p>
        </p:txBody>
      </p:sp>
      <p:pic>
        <p:nvPicPr>
          <p:cNvPr id="2050" name="Picture 2" descr="C:\Users\админ\Desktop\Мастер - класс\IMG-20190824-WA0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47887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Мастер - класс\IMG-20190824-WA00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7200800" cy="389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97917" y="620688"/>
            <a:ext cx="7804150" cy="1139825"/>
          </a:xfrm>
        </p:spPr>
        <p:txBody>
          <a:bodyPr/>
          <a:lstStyle/>
          <a:p>
            <a:r>
              <a:rPr lang="ru-RU" sz="2800" dirty="0" err="1"/>
              <a:t>Урхьла</a:t>
            </a:r>
            <a:r>
              <a:rPr lang="ru-RU" sz="2800" dirty="0"/>
              <a:t> </a:t>
            </a:r>
            <a:r>
              <a:rPr lang="ru-RU" sz="2800" dirty="0" err="1"/>
              <a:t>дядлиув</a:t>
            </a:r>
            <a:r>
              <a:rPr lang="ru-RU" sz="2800" dirty="0"/>
              <a:t> </a:t>
            </a:r>
            <a:r>
              <a:rPr lang="ru-RU" sz="2800" dirty="0" err="1"/>
              <a:t>улхъес</a:t>
            </a:r>
            <a:r>
              <a:rPr lang="ru-RU" sz="2800" dirty="0"/>
              <a:t> 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«Плясать под чужую дудку»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812353" y="548680"/>
            <a:ext cx="7807325" cy="1143000"/>
          </a:xfrm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br>
              <a:rPr lang="ru-RU" sz="2000" b="0" dirty="0"/>
            </a:br>
            <a:r>
              <a:rPr lang="ru-RU" sz="2800" dirty="0"/>
              <a:t>Бек</a:t>
            </a:r>
            <a:r>
              <a:rPr lang="en-US" sz="2800" dirty="0"/>
              <a:t>I</a:t>
            </a:r>
            <a:r>
              <a:rPr lang="ru-RU" sz="2800" dirty="0"/>
              <a:t> </a:t>
            </a:r>
            <a:r>
              <a:rPr lang="ru-RU" sz="2800" dirty="0" err="1"/>
              <a:t>бемдайчи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«Ломать голову»</a:t>
            </a:r>
          </a:p>
        </p:txBody>
      </p:sp>
      <p:pic>
        <p:nvPicPr>
          <p:cNvPr id="2050" name="Picture 2" descr="C:\Users\админ\Desktop\Мастер - класс\IMG-20190824-WA00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16832"/>
            <a:ext cx="4536504" cy="44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373991" y="798683"/>
            <a:ext cx="4752528" cy="2308903"/>
          </a:xfrm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</a:pPr>
            <a:r>
              <a:rPr lang="ru-RU" sz="2800" dirty="0" err="1"/>
              <a:t>Урехила</a:t>
            </a:r>
            <a:r>
              <a:rPr lang="ru-RU" sz="2800" dirty="0"/>
              <a:t> х</a:t>
            </a:r>
            <a:r>
              <a:rPr lang="en-US" sz="2800" dirty="0" err="1"/>
              <a:t>I</a:t>
            </a:r>
            <a:r>
              <a:rPr lang="ru-RU" sz="2800" dirty="0" err="1"/>
              <a:t>улби</a:t>
            </a:r>
            <a:r>
              <a:rPr lang="ru-RU" sz="2800" dirty="0"/>
              <a:t> </a:t>
            </a:r>
            <a:r>
              <a:rPr lang="ru-RU" sz="2800" dirty="0" err="1"/>
              <a:t>халати</a:t>
            </a:r>
            <a:r>
              <a:rPr lang="ru-RU" sz="2800" dirty="0"/>
              <a:t> </a:t>
            </a:r>
            <a:r>
              <a:rPr lang="ru-RU" sz="2800" dirty="0" err="1"/>
              <a:t>дирар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«У страха глаза большие»</a:t>
            </a:r>
            <a:endParaRPr lang="ru-RU" i="0" dirty="0"/>
          </a:p>
        </p:txBody>
      </p:sp>
      <p:pic>
        <p:nvPicPr>
          <p:cNvPr id="4098" name="Picture 2" descr="C:\Users\админ\Desktop\Мастер - класс\IMG-20190824-WA0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78" y="476673"/>
            <a:ext cx="403789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\Desktop\Мастер - класс\IMG-20190824-WA00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89" y="3789040"/>
            <a:ext cx="3768074" cy="223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96230" y="3782181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kern="0" dirty="0" err="1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Заблис</a:t>
            </a:r>
            <a:r>
              <a:rPr lang="ru-RU" sz="2800" b="1" i="1" kern="0" dirty="0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 г</a:t>
            </a:r>
            <a:r>
              <a:rPr lang="en-US" sz="2800" b="1" i="1" kern="0" dirty="0" err="1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I</a:t>
            </a:r>
            <a:r>
              <a:rPr lang="ru-RU" sz="2800" b="1" i="1" kern="0" dirty="0" err="1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ергъи</a:t>
            </a:r>
            <a:r>
              <a:rPr lang="ru-RU" sz="2800" b="1" i="1" kern="0" dirty="0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 </a:t>
            </a:r>
            <a:r>
              <a:rPr lang="ru-RU" sz="2800" b="1" i="1" kern="0" dirty="0" err="1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шайт</a:t>
            </a:r>
            <a:r>
              <a:rPr lang="en-US" sz="2800" b="1" i="1" kern="0" dirty="0" err="1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I</a:t>
            </a:r>
            <a:r>
              <a:rPr lang="ru-RU" sz="2800" b="1" i="1" kern="0" dirty="0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а </a:t>
            </a:r>
            <a:r>
              <a:rPr lang="ru-RU" sz="2800" b="1" i="1" kern="0" dirty="0" err="1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кьап</a:t>
            </a:r>
            <a:r>
              <a:rPr lang="en-US" sz="2800" b="1" i="1" kern="0" dirty="0" err="1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I</a:t>
            </a:r>
            <a:r>
              <a:rPr lang="ru-RU" sz="2800" b="1" i="1" kern="0" dirty="0" err="1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ниван</a:t>
            </a:r>
            <a:br>
              <a:rPr lang="ru-RU" sz="2800" b="1" i="1" kern="0" dirty="0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</a:br>
            <a:br>
              <a:rPr lang="ru-RU" sz="2800" b="1" i="1" kern="0" dirty="0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</a:br>
            <a:r>
              <a:rPr lang="ru-RU" sz="2800" b="1" i="1" kern="0" dirty="0">
                <a:solidFill>
                  <a:srgbClr val="99284C"/>
                </a:solidFill>
                <a:latin typeface="Arial" panose="020B0604020202020204"/>
                <a:ea typeface="+mj-ea"/>
                <a:cs typeface="Arial Unicode MS"/>
              </a:rPr>
              <a:t>«Как грибы после дождя»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2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894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6" charset="0"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 Unicode M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894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6" charset="0"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 Unicode MS" pitchFamily="32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400</Words>
  <Application>Microsoft Office PowerPoint</Application>
  <PresentationFormat>Экран (4:3)</PresentationFormat>
  <Paragraphs>57</Paragraphs>
  <Slides>13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Тема Office</vt:lpstr>
      <vt:lpstr>Апекс</vt:lpstr>
      <vt:lpstr>Тема  «Фразеологизмаби руркъни»  </vt:lpstr>
      <vt:lpstr>ХIянчила бекI мурад:</vt:lpstr>
      <vt:lpstr>Презентация PowerPoint</vt:lpstr>
      <vt:lpstr>Ишгъуна хIянчи гьалабихьес вирар: суалтас жавабти синонимтили диубти дугьбани дарсдарая.  </vt:lpstr>
      <vt:lpstr>Ученикунас гьалабирхьуси саби мухIлила гъайличилра хIянчи барахъес. Масала: текст белчIеная, суалтас жавабти пикридарая.</vt:lpstr>
      <vt:lpstr>Шиннизиб бялихъван  «Как рыба в воде»</vt:lpstr>
      <vt:lpstr>Урхьла дядлиув улхъес   «Плясать под чужую дудку»</vt:lpstr>
      <vt:lpstr> БекI бемдайчи  «Ломать голову»</vt:lpstr>
      <vt:lpstr>Урехила хIулби халати дирар  «У страха глаза большие»</vt:lpstr>
      <vt:lpstr>Презентация PowerPoint</vt:lpstr>
      <vt:lpstr>Презентация PowerPoint</vt:lpstr>
      <vt:lpstr>ГIергъи гибти  антонимтас фразеологизмаби дархьли кадатес</vt:lpstr>
      <vt:lpstr>Шиниша кьарла авлахъ гьар ранг – рангла вавнани кьяйда, фразеологизмабани нушала мез жагадирули сари, зайдикIахъули сари, мягIнализир цIакьдирахъули сари.  Фразеологизмабани гъай жагадиру, мягIничерти детарахъа. Дузахъеная илди хIушани!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Mastercom</cp:lastModifiedBy>
  <cp:revision>60</cp:revision>
  <cp:lastPrinted>2113-01-01T00:00:00Z</cp:lastPrinted>
  <dcterms:created xsi:type="dcterms:W3CDTF">2010-03-07T11:19:00Z</dcterms:created>
  <dcterms:modified xsi:type="dcterms:W3CDTF">2021-10-07T05:27:50Z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