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9" r:id="rId6"/>
    <p:sldId id="259" r:id="rId7"/>
    <p:sldId id="286" r:id="rId8"/>
    <p:sldId id="262" r:id="rId9"/>
    <p:sldId id="263" r:id="rId10"/>
    <p:sldId id="264" r:id="rId11"/>
    <p:sldId id="261" r:id="rId12"/>
    <p:sldId id="278" r:id="rId13"/>
    <p:sldId id="276" r:id="rId14"/>
    <p:sldId id="281" r:id="rId15"/>
    <p:sldId id="282" r:id="rId16"/>
    <p:sldId id="287" r:id="rId17"/>
    <p:sldId id="266" r:id="rId18"/>
    <p:sldId id="267" r:id="rId19"/>
    <p:sldId id="288" r:id="rId20"/>
    <p:sldId id="272" r:id="rId21"/>
    <p:sldId id="269" r:id="rId22"/>
    <p:sldId id="270" r:id="rId23"/>
    <p:sldId id="271" r:id="rId24"/>
    <p:sldId id="268" r:id="rId25"/>
    <p:sldId id="283" r:id="rId26"/>
    <p:sldId id="284" r:id="rId27"/>
    <p:sldId id="285" r:id="rId28"/>
    <p:sldId id="277" r:id="rId29"/>
    <p:sldId id="274" r:id="rId30"/>
    <p:sldId id="275" r:id="rId31"/>
    <p:sldId id="280" r:id="rId32"/>
    <p:sldId id="265" r:id="rId33"/>
    <p:sldId id="273" r:id="rId34"/>
    <p:sldId id="289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0855" autoAdjust="0"/>
  </p:normalViewPr>
  <p:slideViewPr>
    <p:cSldViewPr snapToGrid="0">
      <p:cViewPr varScale="1">
        <p:scale>
          <a:sx n="105" d="100"/>
          <a:sy n="105" d="100"/>
        </p:scale>
        <p:origin x="-79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9748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619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6221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898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5964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911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2751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497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9168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338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879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74591-CF53-4FE8-BD5A-3BA42F8F6162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1B3D2-33E6-4A8B-AD8D-D79732DA6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431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04002"/>
          </a:xfrm>
        </p:spPr>
        <p:txBody>
          <a:bodyPr>
            <a:noAutofit/>
          </a:bodyPr>
          <a:lstStyle/>
          <a:p>
            <a:r>
              <a:rPr lang="ru-RU" sz="9600" dirty="0" err="1" smtClean="0">
                <a:solidFill>
                  <a:srgbClr val="7030A0"/>
                </a:solidFill>
              </a:rPr>
              <a:t>к</a:t>
            </a:r>
            <a:r>
              <a:rPr lang="ru-RU" sz="9600" dirty="0" err="1" smtClean="0">
                <a:solidFill>
                  <a:srgbClr val="FF0000"/>
                </a:solidFill>
              </a:rPr>
              <a:t>в</a:t>
            </a:r>
            <a:r>
              <a:rPr lang="ru-RU" sz="9600" dirty="0" err="1" smtClean="0">
                <a:solidFill>
                  <a:srgbClr val="7030A0"/>
                </a:solidFill>
              </a:rPr>
              <a:t>н</a:t>
            </a:r>
            <a:endParaRPr lang="ru-RU" sz="96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80591"/>
            <a:ext cx="9144000" cy="4625009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«</a:t>
            </a:r>
            <a:r>
              <a:rPr lang="ru-RU" sz="8800" b="1" dirty="0" err="1" smtClean="0">
                <a:solidFill>
                  <a:srgbClr val="FF0000"/>
                </a:solidFill>
              </a:rPr>
              <a:t>Дерхъаба</a:t>
            </a:r>
            <a:r>
              <a:rPr lang="ru-RU" sz="8800" b="1" dirty="0" smtClean="0">
                <a:solidFill>
                  <a:srgbClr val="FF0000"/>
                </a:solidFill>
              </a:rPr>
              <a:t>, </a:t>
            </a:r>
            <a:r>
              <a:rPr lang="ru-RU" sz="8800" b="1" dirty="0" err="1" smtClean="0">
                <a:solidFill>
                  <a:srgbClr val="FF0000"/>
                </a:solidFill>
              </a:rPr>
              <a:t>дахъдааба</a:t>
            </a:r>
            <a:r>
              <a:rPr lang="ru-RU" sz="8800" b="1" dirty="0" smtClean="0">
                <a:solidFill>
                  <a:srgbClr val="FF0000"/>
                </a:solidFill>
              </a:rPr>
              <a:t> </a:t>
            </a:r>
            <a:r>
              <a:rPr lang="ru-RU" sz="8800" b="1" dirty="0" err="1" smtClean="0">
                <a:solidFill>
                  <a:srgbClr val="FF0000"/>
                </a:solidFill>
              </a:rPr>
              <a:t>даргантала</a:t>
            </a:r>
            <a:r>
              <a:rPr lang="ru-RU" sz="8800" b="1" dirty="0" smtClean="0">
                <a:solidFill>
                  <a:srgbClr val="FF0000"/>
                </a:solidFill>
              </a:rPr>
              <a:t> </a:t>
            </a:r>
            <a:r>
              <a:rPr lang="ru-RU" sz="8800" b="1" dirty="0" err="1" smtClean="0">
                <a:solidFill>
                  <a:srgbClr val="FF0000"/>
                </a:solidFill>
              </a:rPr>
              <a:t>нешла</a:t>
            </a:r>
            <a:r>
              <a:rPr lang="ru-RU" sz="8800" b="1" dirty="0" smtClean="0">
                <a:solidFill>
                  <a:srgbClr val="FF0000"/>
                </a:solidFill>
              </a:rPr>
              <a:t> мез»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49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479675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Суалти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командабали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цалис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ца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лугути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2120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75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7534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5"/>
                </a:solidFill>
              </a:rPr>
              <a:t>     </a:t>
            </a:r>
            <a:r>
              <a:rPr lang="ru-RU" sz="5400" b="1" dirty="0" err="1" smtClean="0">
                <a:solidFill>
                  <a:schemeClr val="accent5"/>
                </a:solidFill>
              </a:rPr>
              <a:t>Заллизибти</a:t>
            </a:r>
            <a:r>
              <a:rPr lang="ru-RU" sz="5400" b="1" dirty="0" smtClean="0">
                <a:solidFill>
                  <a:schemeClr val="accent5"/>
                </a:solidFill>
              </a:rPr>
              <a:t> дурх1нас </a:t>
            </a:r>
            <a:r>
              <a:rPr lang="ru-RU" sz="5400" b="1" dirty="0" err="1" smtClean="0">
                <a:solidFill>
                  <a:schemeClr val="accent5"/>
                </a:solidFill>
              </a:rPr>
              <a:t>суалти</a:t>
            </a:r>
            <a:endParaRPr lang="ru-RU" sz="5400" b="1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75367"/>
            <a:ext cx="10515600" cy="4582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/>
              <a:t>       </a:t>
            </a:r>
            <a:r>
              <a:rPr lang="ru-RU" sz="8000" dirty="0" err="1" smtClean="0"/>
              <a:t>Суратуназирти</a:t>
            </a:r>
            <a:r>
              <a:rPr lang="ru-RU" sz="8000" dirty="0" smtClean="0"/>
              <a:t> сек1ултала </a:t>
            </a:r>
            <a:r>
              <a:rPr lang="ru-RU" sz="8000" dirty="0" err="1" smtClean="0"/>
              <a:t>уми</a:t>
            </a:r>
            <a:r>
              <a:rPr lang="ru-RU" sz="8000" dirty="0" smtClean="0"/>
              <a:t> </a:t>
            </a:r>
            <a:r>
              <a:rPr lang="ru-RU" sz="8000" dirty="0" err="1" smtClean="0"/>
              <a:t>дагьес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395628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21395" y="0"/>
            <a:ext cx="4699591" cy="6858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045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6262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16" y="0"/>
            <a:ext cx="5861538" cy="6858000"/>
          </a:xfrm>
        </p:spPr>
      </p:pic>
    </p:spTree>
    <p:extLst>
      <p:ext uri="{BB962C8B-B14F-4D97-AF65-F5344CB8AC3E}">
        <p14:creationId xmlns:p14="http://schemas.microsoft.com/office/powerpoint/2010/main" xmlns="" val="374494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0"/>
            <a:ext cx="4759569" cy="6858000"/>
          </a:xfrm>
        </p:spPr>
      </p:pic>
    </p:spTree>
    <p:extLst>
      <p:ext uri="{BB962C8B-B14F-4D97-AF65-F5344CB8AC3E}">
        <p14:creationId xmlns:p14="http://schemas.microsoft.com/office/powerpoint/2010/main" xmlns="" val="192942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accent5">
                    <a:lumMod val="75000"/>
                  </a:schemeClr>
                </a:solidFill>
              </a:rPr>
              <a:t>Конкурс </a:t>
            </a:r>
            <a:r>
              <a:rPr lang="ru-RU" sz="8800" dirty="0" err="1" smtClean="0">
                <a:solidFill>
                  <a:schemeClr val="accent5">
                    <a:lumMod val="75000"/>
                  </a:schemeClr>
                </a:solidFill>
              </a:rPr>
              <a:t>зрительтас</a:t>
            </a:r>
            <a:r>
              <a:rPr lang="ru-RU" sz="88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ru-RU" sz="8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«</a:t>
            </a:r>
            <a:r>
              <a:rPr lang="ru-RU" sz="9600" dirty="0" err="1">
                <a:solidFill>
                  <a:srgbClr val="FF0000"/>
                </a:solidFill>
              </a:rPr>
              <a:t>Х</a:t>
            </a:r>
            <a:r>
              <a:rPr lang="ru-RU" sz="9600" dirty="0" err="1" smtClean="0">
                <a:solidFill>
                  <a:srgbClr val="FF0000"/>
                </a:solidFill>
              </a:rPr>
              <a:t>ъярхъси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ru-RU" sz="9600" dirty="0" err="1" smtClean="0">
                <a:solidFill>
                  <a:srgbClr val="FF0000"/>
                </a:solidFill>
              </a:rPr>
              <a:t>мушлукья</a:t>
            </a:r>
            <a:r>
              <a:rPr lang="ru-RU" sz="9600" dirty="0" smtClean="0">
                <a:solidFill>
                  <a:srgbClr val="FF0000"/>
                </a:solidFill>
              </a:rPr>
              <a:t>»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686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762388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Обряд «</a:t>
            </a:r>
            <a:r>
              <a:rPr lang="ru-RU" sz="8000" b="1" dirty="0" err="1" smtClean="0">
                <a:solidFill>
                  <a:srgbClr val="002060"/>
                </a:solidFill>
              </a:rPr>
              <a:t>Буркьунза</a:t>
            </a:r>
            <a:r>
              <a:rPr lang="ru-RU" sz="8000" dirty="0" smtClean="0"/>
              <a:t>»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84103"/>
            <a:ext cx="10515600" cy="2492859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Команда </a:t>
            </a:r>
            <a:r>
              <a:rPr lang="ru-RU" sz="6600" dirty="0" smtClean="0">
                <a:solidFill>
                  <a:srgbClr val="FFFF00"/>
                </a:solidFill>
              </a:rPr>
              <a:t>«Къукъу-лямц1»</a:t>
            </a:r>
            <a:endParaRPr lang="ru-RU" sz="6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72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               Обряд</a:t>
            </a:r>
            <a:br>
              <a:rPr lang="ru-RU" sz="7200" dirty="0" smtClean="0"/>
            </a:br>
            <a:r>
              <a:rPr lang="ru-RU" sz="7200" dirty="0" smtClean="0"/>
              <a:t> «</a:t>
            </a:r>
            <a:r>
              <a:rPr lang="ru-RU" sz="7200" dirty="0" smtClean="0">
                <a:solidFill>
                  <a:srgbClr val="00B0F0"/>
                </a:solidFill>
              </a:rPr>
              <a:t>Ц1икур </a:t>
            </a:r>
            <a:r>
              <a:rPr lang="ru-RU" sz="7200" dirty="0" err="1" smtClean="0">
                <a:solidFill>
                  <a:srgbClr val="00B0F0"/>
                </a:solidFill>
              </a:rPr>
              <a:t>шичи</a:t>
            </a:r>
            <a:r>
              <a:rPr lang="ru-RU" sz="7200" dirty="0" smtClean="0">
                <a:solidFill>
                  <a:srgbClr val="00B0F0"/>
                </a:solidFill>
              </a:rPr>
              <a:t> </a:t>
            </a:r>
            <a:r>
              <a:rPr lang="ru-RU" sz="7200" dirty="0" err="1" smtClean="0">
                <a:solidFill>
                  <a:srgbClr val="00B0F0"/>
                </a:solidFill>
              </a:rPr>
              <a:t>аркни</a:t>
            </a:r>
            <a:r>
              <a:rPr lang="ru-RU" sz="7200" dirty="0" smtClean="0"/>
              <a:t>»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55235"/>
            <a:ext cx="10515600" cy="3221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                  Команда </a:t>
            </a:r>
          </a:p>
          <a:p>
            <a:pPr marL="0" indent="0">
              <a:buNone/>
            </a:pPr>
            <a:r>
              <a:rPr lang="ru-RU" sz="6000" dirty="0" smtClean="0"/>
              <a:t>                 </a:t>
            </a:r>
            <a:r>
              <a:rPr lang="ru-RU" sz="6000" dirty="0" smtClean="0">
                <a:solidFill>
                  <a:srgbClr val="FF0000"/>
                </a:solidFill>
              </a:rPr>
              <a:t>«Зурх1яб»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37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380457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accent6"/>
                  </a:solidFill>
                </a:ln>
              </a:rPr>
              <a:t>                     </a:t>
            </a:r>
            <a:r>
              <a:rPr lang="ru-RU" dirty="0" err="1" smtClean="0">
                <a:ln>
                  <a:solidFill>
                    <a:schemeClr val="accent6"/>
                  </a:solidFill>
                </a:ln>
              </a:rPr>
              <a:t>Командабала</a:t>
            </a:r>
            <a:r>
              <a:rPr lang="ru-RU" dirty="0" smtClean="0">
                <a:ln>
                  <a:solidFill>
                    <a:schemeClr val="accent6"/>
                  </a:solidFill>
                </a:ln>
              </a:rPr>
              <a:t> </a:t>
            </a:r>
            <a:r>
              <a:rPr lang="ru-RU" dirty="0" err="1" smtClean="0">
                <a:ln>
                  <a:solidFill>
                    <a:schemeClr val="accent6"/>
                  </a:solidFill>
                </a:ln>
              </a:rPr>
              <a:t>уми</a:t>
            </a:r>
            <a:r>
              <a:rPr lang="ru-RU" dirty="0" smtClean="0">
                <a:ln>
                  <a:solidFill>
                    <a:schemeClr val="accent6"/>
                  </a:solidFill>
                </a:ln>
              </a:rPr>
              <a:t>:</a:t>
            </a:r>
            <a:endParaRPr lang="ru-RU" dirty="0">
              <a:ln>
                <a:solidFill>
                  <a:schemeClr val="accent6"/>
                </a:solidFill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2"/>
            <a:ext cx="7164525" cy="1751151"/>
          </a:xfrm>
        </p:spPr>
        <p:txBody>
          <a:bodyPr>
            <a:noAutofit/>
          </a:bodyPr>
          <a:lstStyle/>
          <a:p>
            <a:r>
              <a:rPr lang="ru-RU" sz="8000" dirty="0" smtClean="0"/>
              <a:t>                         </a:t>
            </a:r>
            <a:r>
              <a:rPr lang="ru-RU" sz="5400" dirty="0" smtClean="0">
                <a:ln>
                  <a:solidFill>
                    <a:srgbClr val="00B0F0"/>
                  </a:solidFill>
                </a:ln>
              </a:rPr>
              <a:t>«Зурх1яб»</a:t>
            </a:r>
            <a:endParaRPr lang="ru-RU" sz="5400" dirty="0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4854366"/>
            <a:ext cx="2168455" cy="133529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6019800" cy="175115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>
                  <a:solidFill>
                    <a:srgbClr val="FFFF00"/>
                  </a:solidFill>
                </a:ln>
              </a:rPr>
              <a:t>   </a:t>
            </a:r>
            <a:r>
              <a:rPr lang="ru-RU" sz="5400" dirty="0" smtClean="0">
                <a:ln>
                  <a:solidFill>
                    <a:srgbClr val="FFFF00"/>
                  </a:solidFill>
                </a:ln>
              </a:rPr>
              <a:t>«Къукъу-лямц1»</a:t>
            </a:r>
            <a:endParaRPr lang="ru-RU" sz="5400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 flipV="1">
            <a:off x="6172200" y="6189662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858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err="1" smtClean="0"/>
              <a:t>Багьираби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командабас</a:t>
            </a:r>
            <a:r>
              <a:rPr lang="ru-RU" sz="5400" b="1" dirty="0" smtClean="0"/>
              <a:t>: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Цулби</a:t>
            </a:r>
            <a:r>
              <a:rPr lang="ru-RU" sz="3600" dirty="0" smtClean="0"/>
              <a:t> </a:t>
            </a:r>
            <a:r>
              <a:rPr lang="ru-RU" sz="3600" dirty="0" err="1" smtClean="0"/>
              <a:t>лерли</a:t>
            </a:r>
            <a:r>
              <a:rPr lang="ru-RU" sz="3600" dirty="0" smtClean="0"/>
              <a:t> мух1ли </a:t>
            </a:r>
            <a:r>
              <a:rPr lang="ru-RU" sz="3600" dirty="0" err="1" smtClean="0"/>
              <a:t>агар</a:t>
            </a:r>
            <a:r>
              <a:rPr lang="ru-RU" sz="3600" dirty="0" smtClean="0"/>
              <a:t>.</a:t>
            </a:r>
          </a:p>
          <a:p>
            <a:r>
              <a:rPr lang="ru-RU" sz="3600" dirty="0" err="1" smtClean="0"/>
              <a:t>Авал</a:t>
            </a:r>
            <a:r>
              <a:rPr lang="ru-RU" sz="3600" dirty="0" smtClean="0"/>
              <a:t> </a:t>
            </a:r>
            <a:r>
              <a:rPr lang="ru-RU" sz="3600" dirty="0" err="1" smtClean="0"/>
              <a:t>узи</a:t>
            </a:r>
            <a:r>
              <a:rPr lang="ru-RU" sz="3600" dirty="0" smtClean="0"/>
              <a:t> </a:t>
            </a:r>
            <a:r>
              <a:rPr lang="ru-RU" sz="3600" dirty="0" err="1" smtClean="0"/>
              <a:t>бузули</a:t>
            </a:r>
            <a:r>
              <a:rPr lang="ru-RU" sz="3600" dirty="0" smtClean="0"/>
              <a:t>, </a:t>
            </a:r>
            <a:r>
              <a:rPr lang="ru-RU" sz="3600" dirty="0" err="1" smtClean="0"/>
              <a:t>ца</a:t>
            </a:r>
            <a:r>
              <a:rPr lang="ru-RU" sz="3600" dirty="0" smtClean="0"/>
              <a:t> </a:t>
            </a:r>
            <a:r>
              <a:rPr lang="ru-RU" sz="3600" dirty="0" err="1" smtClean="0"/>
              <a:t>узи</a:t>
            </a:r>
            <a:r>
              <a:rPr lang="ru-RU" sz="3600" dirty="0" smtClean="0"/>
              <a:t> г1евузули.</a:t>
            </a:r>
          </a:p>
          <a:p>
            <a:r>
              <a:rPr lang="ru-RU" sz="3600" dirty="0" err="1" smtClean="0"/>
              <a:t>Азбарлаб</a:t>
            </a:r>
            <a:r>
              <a:rPr lang="ru-RU" sz="3600" dirty="0" smtClean="0"/>
              <a:t> </a:t>
            </a:r>
            <a:r>
              <a:rPr lang="ru-RU" sz="3600" dirty="0" err="1" smtClean="0"/>
              <a:t>икрамтабиркьур</a:t>
            </a:r>
            <a:r>
              <a:rPr lang="ru-RU" sz="3600" dirty="0" smtClean="0"/>
              <a:t>, г1ямзилаб ч1икьбит1и </a:t>
            </a:r>
            <a:r>
              <a:rPr lang="ru-RU" sz="3600" dirty="0" err="1" smtClean="0"/>
              <a:t>бусар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Г1якьлу </a:t>
            </a:r>
            <a:r>
              <a:rPr lang="ru-RU" sz="3600" dirty="0" err="1" smtClean="0"/>
              <a:t>агарси</a:t>
            </a:r>
            <a:r>
              <a:rPr lang="ru-RU" sz="3600" dirty="0" smtClean="0"/>
              <a:t>, </a:t>
            </a:r>
            <a:r>
              <a:rPr lang="ru-RU" sz="3600" dirty="0" err="1" smtClean="0"/>
              <a:t>сунени</a:t>
            </a:r>
            <a:r>
              <a:rPr lang="ru-RU" sz="3600" dirty="0" smtClean="0"/>
              <a:t> </a:t>
            </a:r>
            <a:r>
              <a:rPr lang="ru-RU" sz="3600" dirty="0" err="1" smtClean="0"/>
              <a:t>саби</a:t>
            </a:r>
            <a:r>
              <a:rPr lang="ru-RU" sz="3600" dirty="0" smtClean="0"/>
              <a:t> </a:t>
            </a:r>
            <a:r>
              <a:rPr lang="ru-RU" sz="3600" dirty="0" err="1" smtClean="0"/>
              <a:t>бугуси</a:t>
            </a:r>
            <a:r>
              <a:rPr lang="ru-RU" sz="3600" dirty="0" smtClean="0"/>
              <a:t>.</a:t>
            </a:r>
          </a:p>
          <a:p>
            <a:r>
              <a:rPr lang="ru-RU" sz="3600" dirty="0" err="1" smtClean="0"/>
              <a:t>Канилар</a:t>
            </a:r>
            <a:r>
              <a:rPr lang="ru-RU" sz="3600" dirty="0" smtClean="0"/>
              <a:t> </a:t>
            </a:r>
            <a:r>
              <a:rPr lang="ru-RU" sz="3600" dirty="0" err="1" smtClean="0"/>
              <a:t>дукули</a:t>
            </a:r>
            <a:r>
              <a:rPr lang="ru-RU" sz="3600" dirty="0" smtClean="0"/>
              <a:t>, </a:t>
            </a:r>
            <a:r>
              <a:rPr lang="ru-RU" sz="3600" dirty="0" err="1" smtClean="0"/>
              <a:t>кьаклар</a:t>
            </a:r>
            <a:r>
              <a:rPr lang="ru-RU" sz="3600" dirty="0" smtClean="0"/>
              <a:t> </a:t>
            </a:r>
            <a:r>
              <a:rPr lang="ru-RU" sz="3600" dirty="0" err="1" smtClean="0"/>
              <a:t>дурайан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Дях1илизир </a:t>
            </a:r>
            <a:r>
              <a:rPr lang="ru-RU" sz="3600" dirty="0" err="1" smtClean="0"/>
              <a:t>къел</a:t>
            </a:r>
            <a:r>
              <a:rPr lang="ru-RU" sz="3600" dirty="0" smtClean="0"/>
              <a:t> </a:t>
            </a:r>
            <a:r>
              <a:rPr lang="ru-RU" sz="3600" dirty="0" err="1" smtClean="0"/>
              <a:t>агар</a:t>
            </a:r>
            <a:r>
              <a:rPr lang="ru-RU" sz="3600" dirty="0" smtClean="0"/>
              <a:t>, </a:t>
            </a:r>
            <a:r>
              <a:rPr lang="ru-RU" sz="3600" dirty="0" err="1" smtClean="0"/>
              <a:t>къянкълар</a:t>
            </a:r>
            <a:r>
              <a:rPr lang="ru-RU" sz="3600" dirty="0" smtClean="0"/>
              <a:t> х1и </a:t>
            </a:r>
            <a:r>
              <a:rPr lang="ru-RU" sz="3600" dirty="0" err="1" smtClean="0"/>
              <a:t>агар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17769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1525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        </a:t>
            </a:r>
            <a:r>
              <a:rPr lang="ru-RU" sz="7200" b="1" dirty="0" err="1" smtClean="0">
                <a:solidFill>
                  <a:srgbClr val="0070C0"/>
                </a:solidFill>
              </a:rPr>
              <a:t>Капитантала</a:t>
            </a:r>
            <a:r>
              <a:rPr lang="ru-RU" sz="7200" b="1" dirty="0" smtClean="0">
                <a:solidFill>
                  <a:srgbClr val="0070C0"/>
                </a:solidFill>
              </a:rPr>
              <a:t> </a:t>
            </a:r>
            <a:br>
              <a:rPr lang="ru-RU" sz="7200" b="1" dirty="0" smtClean="0">
                <a:solidFill>
                  <a:srgbClr val="0070C0"/>
                </a:solidFill>
              </a:rPr>
            </a:br>
            <a:r>
              <a:rPr lang="ru-RU" sz="7200" b="1" dirty="0" smtClean="0">
                <a:solidFill>
                  <a:srgbClr val="0070C0"/>
                </a:solidFill>
              </a:rPr>
              <a:t>                    конкурс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131243"/>
            <a:ext cx="10515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281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                 </a:t>
            </a:r>
            <a:r>
              <a:rPr lang="ru-RU" sz="6600" b="1" dirty="0" smtClean="0">
                <a:solidFill>
                  <a:srgbClr val="002060"/>
                </a:solidFill>
              </a:rPr>
              <a:t>Реклама 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FFFF00"/>
                </a:solidFill>
              </a:rPr>
              <a:t>«Къукъу-лямц1» </a:t>
            </a:r>
            <a:r>
              <a:rPr lang="ru-RU" sz="6000" dirty="0" err="1" smtClean="0">
                <a:solidFill>
                  <a:schemeClr val="accent6">
                    <a:lumMod val="75000"/>
                  </a:schemeClr>
                </a:solidFill>
              </a:rPr>
              <a:t>командали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6000" dirty="0" err="1" smtClean="0">
                <a:solidFill>
                  <a:schemeClr val="accent6">
                    <a:lumMod val="75000"/>
                  </a:schemeClr>
                </a:solidFill>
              </a:rPr>
              <a:t>хьунул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6000" dirty="0" err="1" smtClean="0">
                <a:solidFill>
                  <a:schemeClr val="accent6">
                    <a:lumMod val="75000"/>
                  </a:schemeClr>
                </a:solidFill>
              </a:rPr>
              <a:t>сегъуна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6000" dirty="0" err="1" smtClean="0">
                <a:solidFill>
                  <a:schemeClr val="accent6">
                    <a:lumMod val="75000"/>
                  </a:schemeClr>
                </a:solidFill>
              </a:rPr>
              <a:t>риэс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 г1яг1нилил реклама </a:t>
            </a:r>
            <a:r>
              <a:rPr lang="ru-RU" sz="6000" dirty="0" err="1" smtClean="0">
                <a:solidFill>
                  <a:schemeClr val="accent6">
                    <a:lumMod val="75000"/>
                  </a:schemeClr>
                </a:solidFill>
              </a:rPr>
              <a:t>чебиахъули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6000" dirty="0" err="1" smtClean="0">
                <a:solidFill>
                  <a:schemeClr val="accent6">
                    <a:lumMod val="75000"/>
                  </a:schemeClr>
                </a:solidFill>
              </a:rPr>
              <a:t>саби</a:t>
            </a: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06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                        </a:t>
            </a:r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Реклама </a:t>
            </a:r>
            <a:endParaRPr lang="ru-RU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«Зурх1яб» </a:t>
            </a:r>
            <a:r>
              <a:rPr lang="ru-RU" sz="8000" dirty="0" err="1" smtClean="0">
                <a:solidFill>
                  <a:srgbClr val="00B0F0"/>
                </a:solidFill>
              </a:rPr>
              <a:t>командали</a:t>
            </a:r>
            <a:r>
              <a:rPr lang="ru-RU" sz="8000" dirty="0" smtClean="0">
                <a:solidFill>
                  <a:srgbClr val="00B0F0"/>
                </a:solidFill>
              </a:rPr>
              <a:t> </a:t>
            </a:r>
            <a:r>
              <a:rPr lang="ru-RU" sz="8000" dirty="0" err="1" smtClean="0">
                <a:solidFill>
                  <a:srgbClr val="00B0F0"/>
                </a:solidFill>
              </a:rPr>
              <a:t>сирила</a:t>
            </a:r>
            <a:r>
              <a:rPr lang="ru-RU" sz="8000" dirty="0" smtClean="0">
                <a:solidFill>
                  <a:srgbClr val="00B0F0"/>
                </a:solidFill>
              </a:rPr>
              <a:t> реклама </a:t>
            </a:r>
            <a:r>
              <a:rPr lang="ru-RU" sz="8000" dirty="0" err="1" smtClean="0">
                <a:solidFill>
                  <a:srgbClr val="00B0F0"/>
                </a:solidFill>
              </a:rPr>
              <a:t>чебиахъу</a:t>
            </a:r>
            <a:endParaRPr lang="ru-RU" sz="8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47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sz="6000" b="1" dirty="0" err="1" smtClean="0"/>
              <a:t>Командабас</a:t>
            </a:r>
            <a:r>
              <a:rPr lang="ru-RU" sz="6000" b="1" dirty="0" smtClean="0"/>
              <a:t> </a:t>
            </a:r>
            <a:r>
              <a:rPr lang="ru-RU" sz="6000" b="1" dirty="0" err="1" smtClean="0"/>
              <a:t>суалти</a:t>
            </a:r>
            <a:r>
              <a:rPr lang="ru-RU" sz="6000" b="1" dirty="0" smtClean="0"/>
              <a:t>: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</a:t>
            </a:r>
            <a:r>
              <a:rPr lang="ru-RU" sz="6600" dirty="0" err="1" smtClean="0">
                <a:solidFill>
                  <a:srgbClr val="00B050"/>
                </a:solidFill>
              </a:rPr>
              <a:t>Суратуназирти</a:t>
            </a:r>
            <a:r>
              <a:rPr lang="ru-RU" sz="6600" dirty="0" smtClean="0">
                <a:solidFill>
                  <a:srgbClr val="00B050"/>
                </a:solidFill>
              </a:rPr>
              <a:t>       сек1ултала </a:t>
            </a:r>
            <a:r>
              <a:rPr lang="ru-RU" sz="6600" dirty="0" err="1" smtClean="0">
                <a:solidFill>
                  <a:srgbClr val="00B050"/>
                </a:solidFill>
              </a:rPr>
              <a:t>уми</a:t>
            </a:r>
            <a:r>
              <a:rPr lang="ru-RU" sz="6600" dirty="0" smtClean="0">
                <a:solidFill>
                  <a:srgbClr val="00B050"/>
                </a:solidFill>
              </a:rPr>
              <a:t> </a:t>
            </a:r>
            <a:r>
              <a:rPr lang="ru-RU" sz="6600" dirty="0" err="1" smtClean="0">
                <a:solidFill>
                  <a:srgbClr val="00B050"/>
                </a:solidFill>
              </a:rPr>
              <a:t>дурес</a:t>
            </a:r>
            <a:r>
              <a:rPr lang="ru-RU" sz="6600" dirty="0" smtClean="0">
                <a:solidFill>
                  <a:srgbClr val="00B050"/>
                </a:solidFill>
              </a:rPr>
              <a:t>.</a:t>
            </a:r>
            <a:endParaRPr lang="ru-RU" sz="6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18338" y="0"/>
            <a:ext cx="6142893" cy="6858000"/>
          </a:xfrm>
        </p:spPr>
      </p:pic>
    </p:spTree>
    <p:extLst>
      <p:ext uri="{BB962C8B-B14F-4D97-AF65-F5344CB8AC3E}">
        <p14:creationId xmlns:p14="http://schemas.microsoft.com/office/powerpoint/2010/main" xmlns="" val="181151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5908" y="187569"/>
            <a:ext cx="5744307" cy="6471139"/>
          </a:xfrm>
        </p:spPr>
      </p:pic>
    </p:spTree>
    <p:extLst>
      <p:ext uri="{BB962C8B-B14F-4D97-AF65-F5344CB8AC3E}">
        <p14:creationId xmlns:p14="http://schemas.microsoft.com/office/powerpoint/2010/main" xmlns="" val="142434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2800" y="0"/>
            <a:ext cx="5181600" cy="6682153"/>
          </a:xfrm>
        </p:spPr>
      </p:pic>
    </p:spTree>
    <p:extLst>
      <p:ext uri="{BB962C8B-B14F-4D97-AF65-F5344CB8AC3E}">
        <p14:creationId xmlns:p14="http://schemas.microsoft.com/office/powerpoint/2010/main" xmlns="" val="244102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7238" y="0"/>
            <a:ext cx="5975497" cy="68579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88887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1351" y="353084"/>
            <a:ext cx="4954773" cy="5961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7961" y="497940"/>
            <a:ext cx="5459240" cy="57942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55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r>
              <a:rPr lang="ru-RU" i="1" dirty="0" err="1" smtClean="0">
                <a:ln>
                  <a:solidFill>
                    <a:srgbClr val="FF0000"/>
                  </a:solidFill>
                </a:ln>
              </a:rPr>
              <a:t>Конкурсуни</a:t>
            </a:r>
            <a:r>
              <a:rPr lang="ru-RU" i="1" dirty="0" smtClean="0">
                <a:ln>
                  <a:solidFill>
                    <a:srgbClr val="FF0000"/>
                  </a:solidFill>
                </a:ln>
              </a:rPr>
              <a:t>: </a:t>
            </a:r>
            <a:endParaRPr lang="ru-RU" i="1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4242"/>
            <a:ext cx="10515600" cy="537375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Приветствие.</a:t>
            </a:r>
          </a:p>
          <a:p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Назму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урк1иличиб </a:t>
            </a:r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бурес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.</a:t>
            </a:r>
          </a:p>
          <a:p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Инсценировка, произведение х1ясибли.</a:t>
            </a:r>
          </a:p>
          <a:p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Суалти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</a:t>
            </a:r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командабали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</a:t>
            </a:r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цализи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</a:t>
            </a:r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ца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</a:t>
            </a:r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лугути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.</a:t>
            </a:r>
          </a:p>
          <a:p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Зрительтас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</a:t>
            </a:r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суалти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.</a:t>
            </a:r>
          </a:p>
          <a:p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Обряд.</a:t>
            </a:r>
          </a:p>
          <a:p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Командабас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</a:t>
            </a:r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суалти</a:t>
            </a:r>
            <a:r>
              <a:rPr lang="ru-RU" b="1" dirty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(</a:t>
            </a:r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учительли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луга).</a:t>
            </a:r>
          </a:p>
          <a:p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Капитантала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конкурс.</a:t>
            </a:r>
          </a:p>
          <a:p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Реклама.</a:t>
            </a:r>
          </a:p>
          <a:p>
            <a:r>
              <a:rPr lang="ru-RU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Багьираби</a:t>
            </a:r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.</a:t>
            </a:r>
          </a:p>
          <a:p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Танец.</a:t>
            </a:r>
          </a:p>
          <a:p>
            <a:r>
              <a:rPr lang="ru-RU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Итог. </a:t>
            </a:r>
            <a:endParaRPr lang="ru-RU" b="1" dirty="0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787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28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0986" y="144855"/>
            <a:ext cx="4728694" cy="6396622"/>
          </a:xfrm>
        </p:spPr>
      </p:pic>
    </p:spTree>
    <p:extLst>
      <p:ext uri="{BB962C8B-B14F-4D97-AF65-F5344CB8AC3E}">
        <p14:creationId xmlns:p14="http://schemas.microsoft.com/office/powerpoint/2010/main" xmlns="" val="34560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            </a:t>
            </a:r>
            <a:r>
              <a:rPr lang="ru-RU" sz="6000" dirty="0" err="1" smtClean="0"/>
              <a:t>Зрительтас</a:t>
            </a:r>
            <a:r>
              <a:rPr lang="ru-RU" sz="6000" dirty="0" smtClean="0"/>
              <a:t> </a:t>
            </a:r>
            <a:r>
              <a:rPr lang="ru-RU" sz="6000" dirty="0" err="1" smtClean="0"/>
              <a:t>суалти</a:t>
            </a:r>
            <a:r>
              <a:rPr lang="ru-RU" sz="6000" dirty="0" smtClean="0"/>
              <a:t>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Шагьурти</a:t>
            </a:r>
            <a:r>
              <a:rPr lang="ru-RU" dirty="0" smtClean="0"/>
              <a:t> </a:t>
            </a:r>
            <a:r>
              <a:rPr lang="ru-RU" dirty="0" err="1" smtClean="0"/>
              <a:t>лер</a:t>
            </a:r>
            <a:r>
              <a:rPr lang="ru-RU" dirty="0" smtClean="0"/>
              <a:t>, </a:t>
            </a:r>
            <a:r>
              <a:rPr lang="ru-RU" dirty="0" err="1" smtClean="0"/>
              <a:t>адамти</a:t>
            </a:r>
            <a:r>
              <a:rPr lang="ru-RU" dirty="0" smtClean="0"/>
              <a:t> </a:t>
            </a:r>
            <a:r>
              <a:rPr lang="ru-RU" dirty="0" err="1" smtClean="0"/>
              <a:t>агара</a:t>
            </a:r>
            <a:r>
              <a:rPr lang="ru-RU" dirty="0" smtClean="0"/>
              <a:t>, </a:t>
            </a:r>
            <a:r>
              <a:rPr lang="ru-RU" dirty="0" err="1" smtClean="0"/>
              <a:t>урхьни</a:t>
            </a:r>
            <a:r>
              <a:rPr lang="ru-RU" dirty="0" smtClean="0"/>
              <a:t> </a:t>
            </a:r>
            <a:r>
              <a:rPr lang="ru-RU" dirty="0" err="1" smtClean="0"/>
              <a:t>лер</a:t>
            </a:r>
            <a:r>
              <a:rPr lang="ru-RU" dirty="0" smtClean="0"/>
              <a:t>, шин </a:t>
            </a:r>
            <a:r>
              <a:rPr lang="ru-RU" dirty="0" err="1" smtClean="0"/>
              <a:t>агара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Уб</a:t>
            </a:r>
            <a:r>
              <a:rPr lang="ru-RU" dirty="0" smtClean="0"/>
              <a:t> – </a:t>
            </a:r>
            <a:r>
              <a:rPr lang="ru-RU" dirty="0" err="1" smtClean="0"/>
              <a:t>шанг</a:t>
            </a:r>
            <a:r>
              <a:rPr lang="ru-RU" dirty="0" smtClean="0"/>
              <a:t>, </a:t>
            </a:r>
            <a:r>
              <a:rPr lang="ru-RU" dirty="0" err="1" smtClean="0"/>
              <a:t>чедиб</a:t>
            </a:r>
            <a:r>
              <a:rPr lang="ru-RU" dirty="0" smtClean="0"/>
              <a:t> – ц1а.</a:t>
            </a:r>
          </a:p>
          <a:p>
            <a:r>
              <a:rPr lang="ru-RU" dirty="0" err="1" smtClean="0"/>
              <a:t>Неш</a:t>
            </a:r>
            <a:r>
              <a:rPr lang="ru-RU" dirty="0" smtClean="0"/>
              <a:t> </a:t>
            </a:r>
            <a:r>
              <a:rPr lang="ru-RU" dirty="0" err="1" smtClean="0"/>
              <a:t>лерли</a:t>
            </a:r>
            <a:r>
              <a:rPr lang="ru-RU" dirty="0" smtClean="0"/>
              <a:t>, </a:t>
            </a:r>
            <a:r>
              <a:rPr lang="ru-RU" dirty="0" err="1" smtClean="0"/>
              <a:t>дудеш</a:t>
            </a:r>
            <a:r>
              <a:rPr lang="ru-RU" dirty="0" smtClean="0"/>
              <a:t> </a:t>
            </a:r>
            <a:r>
              <a:rPr lang="ru-RU" dirty="0" err="1" smtClean="0"/>
              <a:t>агар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Дайлаб</a:t>
            </a:r>
            <a:r>
              <a:rPr lang="ru-RU" dirty="0" smtClean="0"/>
              <a:t> - берх1и, </a:t>
            </a:r>
            <a:r>
              <a:rPr lang="ru-RU" dirty="0" err="1" smtClean="0"/>
              <a:t>дураб</a:t>
            </a:r>
            <a:r>
              <a:rPr lang="ru-RU" dirty="0" smtClean="0"/>
              <a:t> – дях1и.</a:t>
            </a:r>
          </a:p>
          <a:p>
            <a:r>
              <a:rPr lang="ru-RU" dirty="0" err="1" smtClean="0"/>
              <a:t>Барг</a:t>
            </a:r>
            <a:r>
              <a:rPr lang="ru-RU" dirty="0" smtClean="0"/>
              <a:t> </a:t>
            </a:r>
            <a:r>
              <a:rPr lang="ru-RU" dirty="0" err="1" smtClean="0"/>
              <a:t>урцулла</a:t>
            </a:r>
            <a:r>
              <a:rPr lang="ru-RU" dirty="0" smtClean="0"/>
              <a:t>, </a:t>
            </a:r>
            <a:r>
              <a:rPr lang="ru-RU" dirty="0" err="1" smtClean="0"/>
              <a:t>кам</a:t>
            </a:r>
            <a:r>
              <a:rPr lang="ru-RU" dirty="0" smtClean="0"/>
              <a:t> </a:t>
            </a:r>
            <a:r>
              <a:rPr lang="ru-RU" dirty="0" err="1" smtClean="0"/>
              <a:t>балала</a:t>
            </a:r>
            <a:r>
              <a:rPr lang="ru-RU" dirty="0" smtClean="0"/>
              <a:t>, мух1ли </a:t>
            </a:r>
            <a:r>
              <a:rPr lang="ru-RU" dirty="0" err="1" smtClean="0"/>
              <a:t>мегьла</a:t>
            </a:r>
            <a:r>
              <a:rPr lang="ru-RU" dirty="0" smtClean="0"/>
              <a:t> таз-</a:t>
            </a:r>
            <a:r>
              <a:rPr lang="ru-RU" dirty="0" err="1" smtClean="0"/>
              <a:t>тази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154274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00858"/>
          </a:xfrm>
        </p:spPr>
        <p:txBody>
          <a:bodyPr>
            <a:noAutofit/>
          </a:bodyPr>
          <a:lstStyle/>
          <a:p>
            <a:r>
              <a:rPr lang="ru-RU" sz="9600" dirty="0" smtClean="0"/>
              <a:t>            </a:t>
            </a:r>
            <a:r>
              <a:rPr lang="ru-RU" sz="9600" dirty="0" smtClean="0">
                <a:solidFill>
                  <a:srgbClr val="FF0000"/>
                </a:solidFill>
              </a:rPr>
              <a:t>Т</a:t>
            </a:r>
            <a:r>
              <a:rPr lang="ru-RU" sz="9600" dirty="0" smtClean="0">
                <a:solidFill>
                  <a:srgbClr val="FFFF00"/>
                </a:solidFill>
              </a:rPr>
              <a:t>а</a:t>
            </a:r>
            <a:r>
              <a:rPr lang="ru-RU" sz="9600" dirty="0" smtClean="0">
                <a:solidFill>
                  <a:srgbClr val="7030A0"/>
                </a:solidFill>
              </a:rPr>
              <a:t>н</a:t>
            </a:r>
            <a:r>
              <a:rPr lang="ru-RU" sz="9600" dirty="0" smtClean="0">
                <a:solidFill>
                  <a:srgbClr val="00B0F0"/>
                </a:solidFill>
              </a:rPr>
              <a:t>е</a:t>
            </a:r>
            <a:r>
              <a:rPr lang="ru-RU" sz="9600" dirty="0" smtClean="0">
                <a:solidFill>
                  <a:srgbClr val="00B050"/>
                </a:solidFill>
              </a:rPr>
              <a:t>ц</a:t>
            </a:r>
            <a:endParaRPr lang="ru-RU" sz="96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55095"/>
            <a:ext cx="10515600" cy="102186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518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2119762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39536"/>
          </a:xfrm>
        </p:spPr>
        <p:txBody>
          <a:bodyPr>
            <a:noAutofit/>
          </a:bodyPr>
          <a:lstStyle/>
          <a:p>
            <a:r>
              <a:rPr lang="ru-RU" sz="8000" dirty="0" err="1" smtClean="0"/>
              <a:t>Назму</a:t>
            </a:r>
            <a:r>
              <a:rPr lang="ru-RU" sz="8000" dirty="0" smtClean="0"/>
              <a:t> 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8000" b="1" dirty="0" err="1" smtClean="0">
                <a:solidFill>
                  <a:schemeClr val="accent2">
                    <a:lumMod val="75000"/>
                  </a:schemeClr>
                </a:solidFill>
              </a:rPr>
              <a:t>Дила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 ах1ерси Ват1ан»</a:t>
            </a:r>
            <a:endParaRPr lang="ru-RU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44348"/>
            <a:ext cx="10515600" cy="253261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Команда </a:t>
            </a:r>
            <a:r>
              <a:rPr lang="ru-RU" sz="6600" dirty="0" smtClean="0">
                <a:solidFill>
                  <a:srgbClr val="FFFF00"/>
                </a:solidFill>
              </a:rPr>
              <a:t>«Къукъу-лямц1»</a:t>
            </a:r>
            <a:endParaRPr lang="ru-RU" sz="6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7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9864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51571"/>
          </a:xfrm>
        </p:spPr>
        <p:txBody>
          <a:bodyPr>
            <a:noAutofit/>
          </a:bodyPr>
          <a:lstStyle/>
          <a:p>
            <a:r>
              <a:rPr lang="ru-RU" sz="8800" dirty="0" err="1" smtClean="0"/>
              <a:t>Назму</a:t>
            </a:r>
            <a:r>
              <a:rPr lang="ru-RU" sz="8800" dirty="0" smtClean="0"/>
              <a:t> </a:t>
            </a:r>
            <a:r>
              <a:rPr lang="ru-RU" sz="88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«Валх1елуси </a:t>
            </a:r>
            <a:r>
              <a:rPr lang="ru-RU" sz="8800" b="1" dirty="0" err="1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солдатла</a:t>
            </a:r>
            <a:r>
              <a:rPr lang="ru-RU" sz="88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 х1ябличиб»</a:t>
            </a:r>
            <a:endParaRPr lang="ru-RU" sz="88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68417"/>
            <a:ext cx="10515600" cy="2108546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Команда «</a:t>
            </a:r>
            <a:r>
              <a:rPr lang="ru-RU" sz="8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Зурх1яб</a:t>
            </a:r>
            <a:r>
              <a:rPr lang="ru-RU" sz="8000" dirty="0" smtClean="0"/>
              <a:t>»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311445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173376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2782" y="365125"/>
            <a:ext cx="9631017" cy="2046771"/>
          </a:xfrm>
        </p:spPr>
        <p:txBody>
          <a:bodyPr>
            <a:noAutofit/>
          </a:bodyPr>
          <a:lstStyle/>
          <a:p>
            <a:r>
              <a:rPr lang="ru-RU" sz="8000" dirty="0" err="1" smtClean="0"/>
              <a:t>Хизгил</a:t>
            </a:r>
            <a:r>
              <a:rPr lang="ru-RU" sz="8000" dirty="0" smtClean="0"/>
              <a:t> </a:t>
            </a:r>
            <a:r>
              <a:rPr lang="ru-RU" sz="8000" dirty="0" err="1" smtClean="0"/>
              <a:t>Авшалумов</a:t>
            </a:r>
            <a:r>
              <a:rPr lang="ru-RU" sz="8000" dirty="0" smtClean="0"/>
              <a:t> </a:t>
            </a:r>
            <a:r>
              <a:rPr lang="ru-RU" sz="8000" i="1" dirty="0" smtClean="0">
                <a:solidFill>
                  <a:srgbClr val="7030A0"/>
                </a:solidFill>
              </a:rPr>
              <a:t>«</a:t>
            </a:r>
            <a:r>
              <a:rPr lang="ru-RU" sz="8000" i="1" dirty="0" err="1" smtClean="0">
                <a:solidFill>
                  <a:srgbClr val="7030A0"/>
                </a:solidFill>
              </a:rPr>
              <a:t>Шими</a:t>
            </a:r>
            <a:r>
              <a:rPr lang="ru-RU" sz="8000" i="1" dirty="0" smtClean="0">
                <a:solidFill>
                  <a:srgbClr val="7030A0"/>
                </a:solidFill>
              </a:rPr>
              <a:t> </a:t>
            </a:r>
            <a:r>
              <a:rPr lang="ru-RU" sz="8000" i="1" dirty="0" err="1" smtClean="0">
                <a:solidFill>
                  <a:srgbClr val="7030A0"/>
                </a:solidFill>
              </a:rPr>
              <a:t>Дербенди</a:t>
            </a:r>
            <a:r>
              <a:rPr lang="ru-RU" sz="8000" i="1" dirty="0" smtClean="0">
                <a:solidFill>
                  <a:srgbClr val="7030A0"/>
                </a:solidFill>
              </a:rPr>
              <a:t>»</a:t>
            </a:r>
            <a:endParaRPr lang="ru-RU" sz="80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97357"/>
            <a:ext cx="10515600" cy="247960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5">
                    <a:lumMod val="75000"/>
                  </a:schemeClr>
                </a:solidFill>
              </a:rPr>
              <a:t>«Талих1аагарси </a:t>
            </a:r>
            <a:r>
              <a:rPr lang="ru-RU" sz="7200" dirty="0" err="1" smtClean="0">
                <a:solidFill>
                  <a:schemeClr val="accent5">
                    <a:lumMod val="75000"/>
                  </a:schemeClr>
                </a:solidFill>
              </a:rPr>
              <a:t>Шими</a:t>
            </a:r>
            <a:r>
              <a:rPr lang="ru-RU" sz="7200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sz="7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95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600" y="292553"/>
            <a:ext cx="10515600" cy="1325563"/>
          </a:xfrm>
        </p:spPr>
        <p:txBody>
          <a:bodyPr/>
          <a:lstStyle/>
          <a:p>
            <a:r>
              <a:rPr lang="ru-RU" dirty="0" err="1" smtClean="0">
                <a:solidFill>
                  <a:schemeClr val="accent2"/>
                </a:solidFill>
              </a:rPr>
              <a:t>Хизгил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err="1" smtClean="0">
                <a:solidFill>
                  <a:schemeClr val="accent2"/>
                </a:solidFill>
              </a:rPr>
              <a:t>Авшалумов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Шими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Дербенди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»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sz="9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Халадеш</a:t>
            </a:r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9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агарси</a:t>
            </a:r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9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Шими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2531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271</Words>
  <Application>Microsoft Office PowerPoint</Application>
  <PresentationFormat>Произвольный</PresentationFormat>
  <Paragraphs>60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квн</vt:lpstr>
      <vt:lpstr>                     Командабала уми:</vt:lpstr>
      <vt:lpstr>                           Конкурсуни: </vt:lpstr>
      <vt:lpstr>Назму «Дила ах1ерси Ват1ан»</vt:lpstr>
      <vt:lpstr>Слайд 5</vt:lpstr>
      <vt:lpstr>Назму «Валх1елуси солдатла х1ябличиб»</vt:lpstr>
      <vt:lpstr>Слайд 7</vt:lpstr>
      <vt:lpstr>Хизгил Авшалумов «Шими Дербенди»</vt:lpstr>
      <vt:lpstr>Хизгил Авшалумов «Шими Дербенди»</vt:lpstr>
      <vt:lpstr>Суалти командабали цалис ца лугути</vt:lpstr>
      <vt:lpstr>     Заллизибти дурх1нас суалти</vt:lpstr>
      <vt:lpstr>Слайд 12</vt:lpstr>
      <vt:lpstr>Слайд 13</vt:lpstr>
      <vt:lpstr>Слайд 14</vt:lpstr>
      <vt:lpstr>Слайд 15</vt:lpstr>
      <vt:lpstr>Конкурс зрительтас:</vt:lpstr>
      <vt:lpstr>Обряд «Буркьунза»</vt:lpstr>
      <vt:lpstr>               Обряд  «Ц1икур шичи аркни»</vt:lpstr>
      <vt:lpstr>Слайд 19</vt:lpstr>
      <vt:lpstr>Багьираби командабас:</vt:lpstr>
      <vt:lpstr>        Капитантала                      конкурс</vt:lpstr>
      <vt:lpstr>                 Реклама </vt:lpstr>
      <vt:lpstr>                           Реклама </vt:lpstr>
      <vt:lpstr>         Командабас суалти: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            Зрительтас суалти:</vt:lpstr>
      <vt:lpstr>            Танец</vt:lpstr>
      <vt:lpstr>Слайд 34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</dc:title>
  <dc:creator>DNA7 X86</dc:creator>
  <cp:lastModifiedBy>Гасан</cp:lastModifiedBy>
  <cp:revision>20</cp:revision>
  <dcterms:created xsi:type="dcterms:W3CDTF">2019-04-03T16:22:16Z</dcterms:created>
  <dcterms:modified xsi:type="dcterms:W3CDTF">2019-06-28T07:34:50Z</dcterms:modified>
</cp:coreProperties>
</file>