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6EC8A-2E4A-4275-AF06-484262566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B221FDA-57B6-4A24-AF80-0A39B562B2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8B89BB-24C6-4D9E-A765-DCBA3CE79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52F123-9848-49AD-8E4A-30EB8F41E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E01358-177E-403F-A457-39DE58F22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628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50C42E-9599-4427-AA8C-5CE266311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8F02E43-D9B8-430F-9797-72136D584C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1FA7C5-1769-4F89-A140-996F5159E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F86ECC-9E0B-4A07-8B68-5E6C3FC76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F265FF-799C-4B31-9DE5-DF12DB8A1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98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3F7AD14-04F0-49DE-843E-349E8B0CDC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2A8728-AF9E-46CB-919D-C24DE7328A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B2143B-0CAC-4CFE-8DDF-23427D665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FC0365-B06F-4D9D-8290-042AD1A1C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8FA9DF-CF6C-471F-8BE2-F4F06300C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66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8BCFF-2EB2-418E-8A4E-5E9BBDC07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ECD389-7B64-44E5-8452-55A8AD78E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394777-A031-412D-A354-93BC81AFB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674E07-7310-45CD-AADE-15EE0C13B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05EA8D-B167-47FC-83AD-7063B4423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17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5A91E5-FBA9-4F71-B4B1-CEA94970C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80E80B7-ECCC-4279-A395-8DEE533EFE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AB6D39D-BA38-47B0-BC4D-DBED9566A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AD8760-7D71-4B99-A111-E522BA24E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97B001-495C-43DF-A3E4-44AB82D86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43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8FD39-FA2A-4849-AAAF-0CDCEA330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6D4B6-5076-4073-8FB1-F3E876C626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1504977-CAD7-4BBE-BE17-1797A43890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0DE242-67C0-45B4-9419-1C990B55D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72E4FF-C779-4F00-B982-7F95ABAE2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07C43D-BEBB-47D5-A0C9-69DEA9337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057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96833B-7B8C-4A5B-94B7-9FD3154DB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2C8DA1D-CA5A-4FAE-8210-7294E5596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0B33201-2247-404E-AD8E-6F19A6736B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BEC3B26-710D-442B-9BBD-451DD9445B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5D0AFE2-2913-43C2-ABE3-F104E70F5A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E67761D-16D9-4321-BF44-1D4042B99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EFFC5B8-8C0C-424E-89EE-844C43BA1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3F1898F-6CEA-41C3-BCA7-5C3F0712F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38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7344AE-FEA4-4D5F-861E-EAEB1B3B4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52BEEB3-14A9-402D-8429-8C642498D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EA50BD0-660D-4442-9717-0ED5C1150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0073906-0E84-4420-B49F-670E90F28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78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58F12E-6556-43C6-9B86-54F2CB0EC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73C44A3-2B94-4208-9D70-8B2910F5B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6E7D2EB-8320-432E-9F09-145D27646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051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945FC6-62FA-44CD-A57B-5E2EA84D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8AF11D-D9CE-4EB3-B82C-CE9694B84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BA07DC1-7E94-49C5-9B40-2ECFC556B2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F01BAC-C694-4E70-9303-F8BA01D05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F33D97A-6E3D-4BD7-8139-5717F8BB5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1FC182-1B40-45AD-827A-9E214841D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299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2AE0F-6658-4FDF-BC3C-AEAC42BCE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A288BF2-9513-4447-B7F9-69E0B62A74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226220-D16A-4A12-86BE-76917A81B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C5CE8D-51F9-49D1-8630-CB7A9AF7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CAC32D-EDD5-4FEF-B07F-858780AD7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C48B06-079C-446A-AFCB-661C91E20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45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4CF14D-2482-4AA9-832D-2645B16F5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E97FC7-8636-4C0B-A48F-5FB59FF24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512AD7-A512-4E63-94B7-9E0EAC317D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C0366-B8E9-4C41-BCD0-12A8FCBD94AA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8F9ECB-C558-4671-BE6A-F92AB65655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A1A11E-1155-4A66-9958-6F677BEE0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BD2FE-12A9-4BCE-9E8B-E6984C57C2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0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CB0EDF-FD4B-4FDD-AD34-8232F04CA85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EA612B-094D-497D-98BF-FFA399A976F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B66D5A9-011E-421B-A5F8-8D8C40FF1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289" y="226944"/>
            <a:ext cx="4526727" cy="32007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12395D-CACD-41DD-B4CF-49A880360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66" y="195422"/>
            <a:ext cx="4571308" cy="323223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F2D8DB3-F52B-4E9D-81EA-4AEEE22888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025" y="3509963"/>
            <a:ext cx="4367253" cy="308825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B411973-3463-4421-9982-EFB5FFDE32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85" y="3437074"/>
            <a:ext cx="4367253" cy="308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74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F3BC8F-0268-4279-9B19-AD6E3DBCF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000FC6-C97C-4958-B792-C1CAF62C1C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6FCB04-6E60-4A7B-9AB6-E623EE7EE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6" y="1401445"/>
            <a:ext cx="4480560" cy="316838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5802C7-3D39-45B3-9CC0-4A5775597E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36" y="1401445"/>
            <a:ext cx="4615905" cy="326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86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9017E8-866F-458D-8E46-2A36A5AAB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658AC63-2DD9-4177-ADD2-58F5DE7DF7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8" y="103822"/>
            <a:ext cx="3077004" cy="43513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D07286-AA73-4963-8DFC-BBD5DEA00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586" y="1129506"/>
            <a:ext cx="3484502" cy="49276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9B3D881-0560-4B08-BD41-0B90D7985D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528" y="1690688"/>
            <a:ext cx="3283335" cy="464312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90C0177-6E52-4F70-9F31-8971F22FB3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006" y="2865120"/>
            <a:ext cx="2636726" cy="372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08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9C5225-4E89-4BD7-B014-AE6BA2F63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5CFA564-3BAA-41B9-970C-BE147A547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734" y="551047"/>
            <a:ext cx="4125826" cy="5941828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ACF247-6402-403F-9BD4-2EE3FAC8ED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28" y="223520"/>
            <a:ext cx="5574683" cy="394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53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0C02D2-9FD7-4123-9692-E293B4E7A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28FB5B8-C153-49D7-BE1C-4E35968CBA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31" y="365125"/>
            <a:ext cx="2867690" cy="397319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8A225D-350D-4C1F-A821-96AE8E580E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058" y="189466"/>
            <a:ext cx="3366862" cy="237406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8DD90D2-9977-48C1-8130-23435E44CE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412" y="2453322"/>
            <a:ext cx="2525388" cy="357220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29ABB2C-B891-45AB-8D04-1A9EAC5B41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688" y="2919484"/>
            <a:ext cx="2525387" cy="3525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5169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Широкоэкранный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</cp:revision>
  <dcterms:created xsi:type="dcterms:W3CDTF">2024-03-24T06:11:08Z</dcterms:created>
  <dcterms:modified xsi:type="dcterms:W3CDTF">2024-03-24T06:22:05Z</dcterms:modified>
</cp:coreProperties>
</file>