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252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908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62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394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667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86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168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466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78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432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44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8E1D6-06FB-49DB-B7ED-8F598312F9A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A0DD4-97DD-4E88-9E25-8EC6A1736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126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568952" cy="151216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>
                <a:solidFill>
                  <a:srgbClr val="C00000"/>
                </a:solidFill>
              </a:rPr>
              <a:t/>
            </a:r>
            <a:br>
              <a:rPr lang="ru-RU" sz="3100" b="1" dirty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Логопедическое пособие к лексической теме: «Птичий двор»</a:t>
            </a: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  <a:t> ( в стихах)</a:t>
            </a:r>
            <a:b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  <a:t>«Путешествие цыплёнка»</a:t>
            </a:r>
            <a:b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endParaRPr lang="ru-RU" sz="2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Женя\Desktop\eaca1418e33e62aa9529fb56234c79d3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5963"/>
            <a:ext cx="8424935" cy="496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58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Голубь крылья распушил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И к голубке поспешил.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Он в своём наряде сизом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Гордо реет над карнизом.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C:\Users\Женя\Desktop\channels4_prof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424936" cy="54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652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96944" cy="1143000"/>
          </a:xfrm>
          <a:solidFill>
            <a:schemeClr val="accent3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>
                <a:solidFill>
                  <a:srgbClr val="7030A0"/>
                </a:solidFill>
              </a:rPr>
              <a:t>Мимо сизых голубей                                                                     Шустрый маленький птенец,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Пролетает воробей.                                                                        Непоседа и боец.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Воробей – такая крошка!                                                              И звенит задорный крик: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На меня похож немножко.                                                           Чик-чирик, да чик-чирик!</a:t>
            </a:r>
            <a:endParaRPr lang="ru-RU" sz="1800" b="1" dirty="0">
              <a:solidFill>
                <a:srgbClr val="7030A0"/>
              </a:solidFill>
            </a:endParaRPr>
          </a:p>
        </p:txBody>
      </p:sp>
      <p:pic>
        <p:nvPicPr>
          <p:cNvPr id="13314" name="Picture 2" descr="C:\Users\Женя\Desktop\252321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7"/>
            <a:ext cx="8496944" cy="516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870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91264" cy="141081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Скорлупа в гнезде хрустит.                                Потянулся, отряхнулся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Любопытный глаз блестит:                               Тихо пискнул, оглянулся: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Из яйца, как из пелёнок,                                    - Что ж, пожалуй, я пойду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Выбирается цыплёнок.                                      И родителей найду!</a:t>
            </a: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Женя\Desktop\1695853794_gas-kvas-com-p-kartinki-tsiplenka-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27448"/>
            <a:ext cx="8280920" cy="510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103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45624" cy="144016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C00000"/>
                </a:solidFill>
              </a:rPr>
              <a:t>Во дворе гуляет гусь.                                                   У него смешные лапы: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Что-то я гуся боюсь.                                                     Не такие как у папы.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Очень громко он гогочет.                                           Шея длинная дугой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Может, съесть меня он хочет ?                                 Папа мой совсем другой.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Женя\Desktop\1695825421_gas-kvas-com-p-kartinki-gus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56895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811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3010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Что за перьев странный тюк?                                    Где же клюв? Вот это да!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Ой, да это же индюк!                                                   Клюв закрыла борода.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Смотрит строго на корыто                                           Очень жаль, что с индюком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И бормочет так сердито.                                              Я пока что не знаком.</a:t>
            </a:r>
            <a:endParaRPr lang="ru-RU" sz="1800" b="1" dirty="0">
              <a:solidFill>
                <a:srgbClr val="00B050"/>
              </a:solidFill>
            </a:endParaRPr>
          </a:p>
        </p:txBody>
      </p:sp>
      <p:pic>
        <p:nvPicPr>
          <p:cNvPr id="6146" name="Picture 2" descr="C:\Users\Женя\Desktop\842b548d26c7ac0eed09d2dd85bbb78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568952" cy="493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915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028" y="188640"/>
            <a:ext cx="8568444" cy="129614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Я к воде теперь пойду.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Кто там плавает в пруду?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У кустов, где незабудки,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Стерегут рыбёшку утки.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Женя\Desktop\fe96a4da693abcbda37c7398c29d6c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28" y="1484784"/>
            <a:ext cx="856844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81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28270" cy="122899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Рядом выводок утят,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Все утята есть хотят.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Им о чём-то говоря,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Утки крякают: - Кря-кря!</a:t>
            </a:r>
            <a:endParaRPr lang="ru-RU" sz="1800" b="1" dirty="0">
              <a:solidFill>
                <a:srgbClr val="7030A0"/>
              </a:solidFill>
            </a:endParaRPr>
          </a:p>
        </p:txBody>
      </p:sp>
      <p:pic>
        <p:nvPicPr>
          <p:cNvPr id="8194" name="Picture 2" descr="C:\Users\Женя\Desktop\1695961842_gas-kvas-com-p-kartinki-utyata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52827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23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48938" cy="1228998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C00000"/>
                </a:solidFill>
              </a:rPr>
              <a:t>Распугав жуков и мух,                                                Пусть боится птичий двор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На забор взлетел петух.                                             Клюва острого и шпор.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Закричал: - Ку-ка-ре-ку!                                             Гребень красный, словно шляпа.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Бросил вызов индюку.                                               Вот какой красивый папа.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Женя\Desktop\image004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28510"/>
            <a:ext cx="8448938" cy="509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745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694" y="188640"/>
            <a:ext cx="8690620" cy="1296144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FFC000"/>
                </a:solidFill>
              </a:rPr>
              <a:t>Во дворе переполох!                                                        Съел немного скорлупы,</a:t>
            </a:r>
            <a:br>
              <a:rPr lang="ru-RU" sz="1800" b="1" dirty="0" smtClean="0">
                <a:solidFill>
                  <a:srgbClr val="FFC000"/>
                </a:solidFill>
              </a:rPr>
            </a:br>
            <a:r>
              <a:rPr lang="ru-RU" sz="1800" b="1" dirty="0" smtClean="0">
                <a:solidFill>
                  <a:srgbClr val="FFC000"/>
                </a:solidFill>
              </a:rPr>
              <a:t>Квохчет курица: - </a:t>
            </a:r>
            <a:r>
              <a:rPr lang="ru-RU" sz="1800" b="1" dirty="0" err="1" smtClean="0">
                <a:solidFill>
                  <a:srgbClr val="FFC000"/>
                </a:solidFill>
              </a:rPr>
              <a:t>Квох-квох</a:t>
            </a:r>
            <a:r>
              <a:rPr lang="ru-RU" sz="1800" b="1" dirty="0" smtClean="0">
                <a:solidFill>
                  <a:srgbClr val="FFC000"/>
                </a:solidFill>
              </a:rPr>
              <a:t>!                                           Поклевал чуть-чуть крупы,</a:t>
            </a:r>
            <a:br>
              <a:rPr lang="ru-RU" sz="1800" b="1" dirty="0" smtClean="0">
                <a:solidFill>
                  <a:srgbClr val="FFC000"/>
                </a:solidFill>
              </a:rPr>
            </a:br>
            <a:r>
              <a:rPr lang="ru-RU" sz="1800" b="1" dirty="0" smtClean="0">
                <a:solidFill>
                  <a:srgbClr val="FFC000"/>
                </a:solidFill>
              </a:rPr>
              <a:t>Подбежал цыплёнок к маме,                                          Под крыло к пеструшке влез,</a:t>
            </a:r>
            <a:br>
              <a:rPr lang="ru-RU" sz="1800" b="1" dirty="0" smtClean="0">
                <a:solidFill>
                  <a:srgbClr val="FFC000"/>
                </a:solidFill>
              </a:rPr>
            </a:br>
            <a:r>
              <a:rPr lang="ru-RU" sz="1800" b="1" dirty="0" smtClean="0">
                <a:solidFill>
                  <a:srgbClr val="FFC000"/>
                </a:solidFill>
              </a:rPr>
              <a:t>Пообедал червяками,                                                        В перьях маминых исчез.</a:t>
            </a:r>
            <a:endParaRPr lang="ru-RU" sz="1800" b="1" dirty="0">
              <a:solidFill>
                <a:srgbClr val="FFC000"/>
              </a:solidFill>
            </a:endParaRPr>
          </a:p>
        </p:txBody>
      </p:sp>
      <p:pic>
        <p:nvPicPr>
          <p:cNvPr id="10242" name="Picture 2" descr="C:\Users\Женя\Desktop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70179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977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136815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Заберёмся-ка повыше,                                                  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На чердак, поближе к крыше.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В голубятню заглянули: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Кто бормочет «гули-гули»?</a:t>
            </a:r>
            <a:endParaRPr lang="ru-RU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1266" name="Picture 2" descr="C:\Users\Женя\Desktop\787867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4249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0757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72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Логопедическое пособие к лексической теме: «Птичий двор» ( в стихах) «Путешествие цыплёнка»  </vt:lpstr>
      <vt:lpstr>Скорлупа в гнезде хрустит.                                Потянулся, отряхнулся Любопытный глаз блестит:                               Тихо пискнул, оглянулся: Из яйца, как из пелёнок,                                    - Что ж, пожалуй, я пойду Выбирается цыплёнок.                                      И родителей найду!</vt:lpstr>
      <vt:lpstr>Во дворе гуляет гусь.                                                   У него смешные лапы: Что-то я гуся боюсь.                                                     Не такие как у папы. Очень громко он гогочет.                                           Шея длинная дугой Может, съесть меня он хочет ?                                 Папа мой совсем другой.</vt:lpstr>
      <vt:lpstr>Что за перьев странный тюк?                                    Где же клюв? Вот это да! Ой, да это же индюк!                                                   Клюв закрыла борода. Смотрит строго на корыто                                           Очень жаль, что с индюком И бормочет так сердито.                                              Я пока что не знаком.</vt:lpstr>
      <vt:lpstr>Я к воде теперь пойду. Кто там плавает в пруду? У кустов, где незабудки, Стерегут рыбёшку утки.</vt:lpstr>
      <vt:lpstr>Рядом выводок утят, Все утята есть хотят. Им о чём-то говоря, Утки крякают: - Кря-кря!</vt:lpstr>
      <vt:lpstr>Распугав жуков и мух,                                                Пусть боится птичий двор На забор взлетел петух.                                             Клюва острого и шпор. Закричал: - Ку-ка-ре-ку!                                             Гребень красный, словно шляпа. Бросил вызов индюку.                                               Вот какой красивый папа.</vt:lpstr>
      <vt:lpstr>Во дворе переполох!                                                        Съел немного скорлупы, Квохчет курица: - Квох-квох!                                           Поклевал чуть-чуть крупы, Подбежал цыплёнок к маме,                                          Под крыло к пеструшке влез, Пообедал червяками,                                                        В перьях маминых исчез.</vt:lpstr>
      <vt:lpstr>Заберёмся-ка повыше,                                                   На чердак, поближе к крыше. В голубятню заглянули: Кто бормочет «гули-гули»?</vt:lpstr>
      <vt:lpstr>Голубь крылья распушил И к голубке поспешил. Он в своём наряде сизом Гордо реет над карнизом.</vt:lpstr>
      <vt:lpstr>Мимо сизых голубей                                                                     Шустрый маленький птенец, Пролетает воробей.                                                                        Непоседа и боец. Воробей – такая крошка!                                                              И звенит задорный крик: На меня похож немножко.                                                           Чик-чирик, да чик-чирик!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11</cp:revision>
  <dcterms:created xsi:type="dcterms:W3CDTF">2024-03-02T12:17:14Z</dcterms:created>
  <dcterms:modified xsi:type="dcterms:W3CDTF">2024-03-24T06:19:46Z</dcterms:modified>
</cp:coreProperties>
</file>