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2" r:id="rId4"/>
    <p:sldId id="263" r:id="rId5"/>
    <p:sldId id="261" r:id="rId6"/>
    <p:sldId id="264" r:id="rId7"/>
    <p:sldId id="265" r:id="rId8"/>
    <p:sldId id="266" r:id="rId9"/>
    <p:sldId id="268" r:id="rId10"/>
    <p:sldId id="269" r:id="rId11"/>
    <p:sldId id="270" r:id="rId12"/>
    <p:sldId id="267" r:id="rId13"/>
    <p:sldId id="25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55AB7-26B9-472E-A806-51917E7EB60E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6F022-B78C-4317-90D8-A3A21AE84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ownloads\zvuki_prirod_-_penie_ptic.mp3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ownloads\zvuki_prirod_-_penie_ptic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1613678354_4-p-fon-dlya-prezentatsii-detskii-sad-ekologiy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65173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2276872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«Экологический марафон»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3861048"/>
            <a:ext cx="50405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Разработала учитель начальных классов </a:t>
            </a:r>
          </a:p>
          <a:p>
            <a:r>
              <a:rPr lang="ru-RU" sz="2000" b="1" i="1" dirty="0" smtClean="0"/>
              <a:t>             МБОУ « СОШ № 3» г. Шумерли</a:t>
            </a:r>
          </a:p>
          <a:p>
            <a:r>
              <a:rPr lang="ru-RU" sz="2000" b="1" i="1" dirty="0" smtClean="0"/>
              <a:t>             </a:t>
            </a:r>
            <a:r>
              <a:rPr lang="ru-RU" sz="2000" b="1" i="1" dirty="0" err="1" smtClean="0"/>
              <a:t>Яскей</a:t>
            </a:r>
            <a:r>
              <a:rPr lang="ru-RU" sz="2000" b="1" i="1" dirty="0" smtClean="0"/>
              <a:t> Маргарита Владимировна</a:t>
            </a:r>
            <a:endParaRPr lang="ru-RU" sz="2000" b="1" i="1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1521" y="2060848"/>
            <a:ext cx="8712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Какие съедобные грибы появляются первыми?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4579" name="Picture 3" descr="D:\ab703f877922ccf1d51f4d48abb4479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996952"/>
            <a:ext cx="4911661" cy="312381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1520" y="83671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Настоящее украшение водоема. Ее в народе часто называют водяной лилией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060848"/>
            <a:ext cx="6858000" cy="456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83568" y="1340768"/>
            <a:ext cx="8342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У какого насекомого уши на ногах?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437112"/>
            <a:ext cx="2771353" cy="207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D:\7e9c686e782e178884e898fd6cdb200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581128"/>
            <a:ext cx="2973423" cy="1858389"/>
          </a:xfrm>
          <a:prstGeom prst="rect">
            <a:avLst/>
          </a:prstGeom>
          <a:noFill/>
        </p:spPr>
      </p:pic>
      <p:pic>
        <p:nvPicPr>
          <p:cNvPr id="1028" name="Picture 4" descr="D:\a185bd51475c107f324f144c6a2d548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564904"/>
            <a:ext cx="2424672" cy="201740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1619059926_27-phonoteka_org-p-fon-dlya-prezentatsii-na-urok-okruzhayushc-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539" y="0"/>
            <a:ext cx="91605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1619059926_27-phonoteka_org-p-fon-dlya-prezentatsii-na-urok-okruzhayushc-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22" y="-2267"/>
            <a:ext cx="9140978" cy="686026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23728" y="1988840"/>
            <a:ext cx="671049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Поле, речка, чистый воздух,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Трели птиц в лесах густых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все дары природы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губите, дети, их.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zvuki_prirod_-_penie_pt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707904" y="52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6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79512" y="1340768"/>
            <a:ext cx="85689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Это дерево является символом нашей Родины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9460" name="Picture 4" descr="D:\102488997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132856"/>
            <a:ext cx="5832648" cy="388843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51520" y="1412776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У какого хвойного дерева зимой опадают    хвоинки?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2708920"/>
            <a:ext cx="4772488" cy="357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zvuki_prirod_-_penie_pt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6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692696"/>
            <a:ext cx="4097163" cy="273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D:\%D0%BA%D1%80%D0%B0%D0%BF%D0%B8%D0%B2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D:\%D0%BA%D1%80%D0%B0%D0%BF%D0%B8%D0%B2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D:\%D0%BA%D1%80%D0%B0%D0%BF%D0%B8%D0%B2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645024"/>
            <a:ext cx="40324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717032"/>
            <a:ext cx="4032448" cy="261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 descr="D:\2b03fb449ece5296f48db52f117bf9c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692696"/>
            <a:ext cx="4032448" cy="273630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115616" y="2492896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зверобой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4" y="2708920"/>
            <a:ext cx="4355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Венерин башмачок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5661249"/>
            <a:ext cx="23301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ромашка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6136" y="5661248"/>
            <a:ext cx="22600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крапива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9512" y="188640"/>
            <a:ext cx="8568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Aharoni" pitchFamily="2" charset="-79"/>
              </a:rPr>
              <a:t>Какое из этих растений занесено в Красную книгу ?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Aharoni" pitchFamily="2" charset="-79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3528" y="1484784"/>
            <a:ext cx="882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Какую птицу называют « лесной кошкой»?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1508" name="AutoShape 4" descr="D:\ptitsy_chuvashii_foto_s_nazvaniiami_1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D:\ptitsy_chuvashii_foto_s_nazvaniiami_1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https://zooofoto.ru/foto/2470/ptitsy_chuvashii_foto_s_nazvaniiami_1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4" name="AutoShape 10" descr="D:\ptitsy_chuvashii_foto_s_nazvaniiami_12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5684" y="2420888"/>
            <a:ext cx="5212944" cy="3778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0006"/>
            <a:ext cx="9144000" cy="701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115616" y="836712"/>
            <a:ext cx="7801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Какая птица выводит птенцов зимой?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700808"/>
            <a:ext cx="6659893" cy="499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23528" y="980728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Эти животные грызуны, живут в воде и являются  замечательными строителями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348880"/>
            <a:ext cx="5544616" cy="4083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23528" y="1556792"/>
            <a:ext cx="8496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Какую птицу называют лесным доктором?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6626" name="AutoShape 2" descr="https://pickimage.ru/wp-content/uploads/images/detskie/winteringbirds/zimushieptici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https://pickimage.ru/wp-content/uploads/images/detskie/winteringbirds/zimushieptici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780928"/>
            <a:ext cx="4529355" cy="3618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128</Words>
  <Application>Microsoft Office PowerPoint</Application>
  <PresentationFormat>Экран (4:3)</PresentationFormat>
  <Paragraphs>22</Paragraphs>
  <Slides>13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55</cp:revision>
  <dcterms:created xsi:type="dcterms:W3CDTF">2024-03-03T16:39:26Z</dcterms:created>
  <dcterms:modified xsi:type="dcterms:W3CDTF">2024-03-24T06:41:22Z</dcterms:modified>
</cp:coreProperties>
</file>