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7" r:id="rId4"/>
    <p:sldId id="278" r:id="rId5"/>
    <p:sldId id="280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9" r:id="rId14"/>
    <p:sldId id="265" r:id="rId15"/>
    <p:sldId id="266" r:id="rId16"/>
    <p:sldId id="267" r:id="rId17"/>
    <p:sldId id="268" r:id="rId18"/>
    <p:sldId id="270" r:id="rId19"/>
    <p:sldId id="271" r:id="rId20"/>
    <p:sldId id="272" r:id="rId21"/>
    <p:sldId id="273" r:id="rId22"/>
    <p:sldId id="274" r:id="rId23"/>
    <p:sldId id="281" r:id="rId24"/>
    <p:sldId id="275" r:id="rId25"/>
    <p:sldId id="276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7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Родительское собрание</a:t>
            </a:r>
            <a:endParaRPr lang="ru-RU" sz="4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7200"/>
            <a:ext cx="7084640" cy="57150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3707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110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7" y="620688"/>
            <a:ext cx="840244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88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451139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47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06" y="634898"/>
            <a:ext cx="8444001" cy="5098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604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873066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71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8442349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02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648148" cy="527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56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1" y="688504"/>
            <a:ext cx="8586641" cy="5260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8897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2678"/>
            <a:ext cx="8343126" cy="5224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9305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208912" cy="615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5961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46" y="332656"/>
            <a:ext cx="8208912" cy="615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46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88753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71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280920" cy="621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663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1164"/>
            <a:ext cx="784887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0529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0" y="188640"/>
            <a:ext cx="835292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20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52" y="836713"/>
            <a:ext cx="8547715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10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292870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805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836712"/>
            <a:ext cx="8064896" cy="571499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Внеурочная 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Деятельность</a:t>
            </a:r>
          </a:p>
          <a:p>
            <a:pPr marL="0" indent="0">
              <a:buNone/>
            </a:pPr>
            <a:endParaRPr lang="ru-RU" sz="36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07904" y="457200"/>
            <a:ext cx="4608512" cy="5715000"/>
          </a:xfrm>
        </p:spPr>
        <p:txBody>
          <a:bodyPr/>
          <a:lstStyle/>
          <a:p>
            <a:pPr algn="l"/>
            <a:r>
              <a:rPr lang="ru-RU" dirty="0" smtClean="0"/>
              <a:t>«Этика</a:t>
            </a:r>
            <a:r>
              <a:rPr lang="ru-RU" smtClean="0"/>
              <a:t>: азбука </a:t>
            </a:r>
            <a:r>
              <a:rPr lang="ru-RU" dirty="0" smtClean="0"/>
              <a:t>добра»</a:t>
            </a:r>
            <a:br>
              <a:rPr lang="ru-RU" dirty="0" smtClean="0"/>
            </a:br>
            <a:r>
              <a:rPr lang="ru-RU" dirty="0" smtClean="0"/>
              <a:t>«Дети и дорога»</a:t>
            </a:r>
            <a:br>
              <a:rPr lang="ru-RU" dirty="0" smtClean="0"/>
            </a:br>
            <a:r>
              <a:rPr lang="ru-RU" dirty="0" smtClean="0"/>
              <a:t>«Финансовая грамотность»</a:t>
            </a:r>
            <a:br>
              <a:rPr lang="ru-RU" dirty="0" smtClean="0"/>
            </a:br>
            <a:r>
              <a:rPr lang="ru-RU" dirty="0" smtClean="0"/>
              <a:t>«Умники и умницы»</a:t>
            </a:r>
            <a:br>
              <a:rPr lang="ru-RU" dirty="0" smtClean="0"/>
            </a:br>
            <a:r>
              <a:rPr lang="ru-RU" dirty="0" smtClean="0"/>
              <a:t>«ОФП»</a:t>
            </a:r>
            <a:br>
              <a:rPr lang="ru-RU" dirty="0" smtClean="0"/>
            </a:br>
            <a:r>
              <a:rPr lang="ru-RU" dirty="0" smtClean="0"/>
              <a:t>«Тропинка в профессию»</a:t>
            </a:r>
            <a:br>
              <a:rPr lang="ru-RU" dirty="0" smtClean="0"/>
            </a:br>
            <a:r>
              <a:rPr lang="ru-RU" dirty="0" smtClean="0"/>
              <a:t>«Музей»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79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404664"/>
            <a:ext cx="8064896" cy="64533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type="body" sz="quarter" idx="13"/>
          </p:nvPr>
        </p:nvSpPr>
        <p:spPr>
          <a:xfrm>
            <a:off x="457200" y="404664"/>
            <a:ext cx="6491064" cy="463332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3" y="-303896"/>
            <a:ext cx="10445427" cy="784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6387" y="-295900"/>
            <a:ext cx="10390872" cy="7793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895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endParaRPr lang="ru-RU" sz="4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Внеурочная деятельность</a:t>
            </a:r>
            <a:endParaRPr lang="ru-RU" sz="40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35896" y="260648"/>
            <a:ext cx="4824536" cy="619268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6672"/>
            <a:ext cx="5742169" cy="322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124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256917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758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48939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8770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8753788" cy="492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40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4" y="645274"/>
            <a:ext cx="8770756" cy="530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85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48" y="836712"/>
            <a:ext cx="855483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71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44" y="620688"/>
            <a:ext cx="857918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3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став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123</TotalTime>
  <Words>16</Words>
  <Application>Microsoft Office PowerPoint</Application>
  <PresentationFormat>Экран (4:3)</PresentationFormat>
  <Paragraphs>13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Составная</vt:lpstr>
      <vt:lpstr>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«Этика: азбука добра» «Дети и дорога» «Финансовая грамотность» «Умники и умницы» «ОФП» «Тропинка в профессию» «Музей»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2023-09-24T05:19:59Z</dcterms:created>
  <dcterms:modified xsi:type="dcterms:W3CDTF">2024-03-24T06:56:29Z</dcterms:modified>
</cp:coreProperties>
</file>