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F61A0-69D4-4733-BCEB-E1A1B327BB98}" type="datetimeFigureOut">
              <a:rPr lang="ru-RU" smtClean="0"/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59EF9-55A9-4764-B249-EB1C448CED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арья\Desktop\Подготовь ребенка к школе.jpg"/>
          <p:cNvPicPr>
            <a:picLocks noChangeAspect="1" noChangeArrowheads="1"/>
          </p:cNvPicPr>
          <p:nvPr/>
        </p:nvPicPr>
        <p:blipFill>
          <a:blip r:embed="rId3"/>
          <a:srcRect l="2096" t="9210" r="13385" b="7895"/>
          <a:stretch>
            <a:fillRect/>
          </a:stretch>
        </p:blipFill>
        <p:spPr bwMode="auto">
          <a:xfrm>
            <a:off x="-1" y="2097074"/>
            <a:ext cx="9144001" cy="47609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8331" y="357166"/>
            <a:ext cx="50273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_AssuanTitulStrDst" pitchFamily="18" charset="-52"/>
              </a:rPr>
              <a:t>День знаний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a_AssuanTitulStrDst" pitchFamily="18" charset="-52"/>
              </a:rPr>
              <a:t>1 сентября</a:t>
            </a:r>
            <a:endParaRPr lang="ru-RU" sz="5400" dirty="0">
              <a:solidFill>
                <a:srgbClr val="FF0000"/>
              </a:solidFill>
              <a:latin typeface="a_AssuanTitulStrDst" pitchFamily="18" charset="-5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543692" cy="113191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2071678"/>
            <a:ext cx="6472254" cy="3697295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Хоть не шляпа, а с полями,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цветок, а с корешком,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Разговаривает с нами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Терпеливым языком.</a:t>
            </a:r>
          </a:p>
        </p:txBody>
      </p:sp>
      <p:pic>
        <p:nvPicPr>
          <p:cNvPr id="6146" name="Picture 2" descr="C:\Users\Дарья\Desktop\c5f0fe8b9a6084a92e50e838c51dea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2852737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543692" cy="113191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785794"/>
            <a:ext cx="6472254" cy="36972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/>
              <a:t>Книга</a:t>
            </a:r>
            <a:endParaRPr lang="ru-RU" sz="8800" dirty="0"/>
          </a:p>
        </p:txBody>
      </p:sp>
      <p:pic>
        <p:nvPicPr>
          <p:cNvPr id="6146" name="Picture 2" descr="C:\Users\Дарья\Desktop\c5f0fe8b9a6084a92e50e838c51dea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2852737" cy="4876800"/>
          </a:xfrm>
          <a:prstGeom prst="rect">
            <a:avLst/>
          </a:prstGeom>
          <a:noFill/>
        </p:spPr>
      </p:pic>
      <p:pic>
        <p:nvPicPr>
          <p:cNvPr id="8196" name="Picture 4" descr="C:\Users\Дарья\Downloads\pngwing.com (2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2928934"/>
            <a:ext cx="4664047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Дарья\Desktop\1695972188_gas-kvas-com-p-kartinki-uchenik-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227246" y="3500438"/>
            <a:ext cx="2916754" cy="335756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a_AssuanTitulStrDst" pitchFamily="18" charset="-52"/>
              </a:rPr>
              <a:t>Основные традиции на День знаний 1 сентября:</a:t>
            </a:r>
          </a:p>
          <a:p>
            <a:r>
              <a:rPr lang="ru-RU" dirty="0"/>
              <a:t>торжественная линейка;</a:t>
            </a:r>
          </a:p>
          <a:p>
            <a:r>
              <a:rPr lang="ru-RU" dirty="0"/>
              <a:t>поздравления и наставление от администрации учебного заведения;</a:t>
            </a:r>
          </a:p>
          <a:p>
            <a:r>
              <a:rPr lang="ru-RU" dirty="0"/>
              <a:t>речь важного гостя мероприятия (ветерана, государственного деятеля, героя города);</a:t>
            </a:r>
          </a:p>
          <a:p>
            <a:r>
              <a:rPr lang="ru-RU" dirty="0"/>
              <a:t>классный час;</a:t>
            </a:r>
          </a:p>
          <a:p>
            <a:r>
              <a:rPr lang="ru-RU" dirty="0"/>
              <a:t>открытый урок;</a:t>
            </a:r>
          </a:p>
          <a:p>
            <a:r>
              <a:rPr lang="ru-RU" dirty="0"/>
              <a:t>урок Мира или урок Мужества;</a:t>
            </a:r>
          </a:p>
          <a:p>
            <a:r>
              <a:rPr lang="ru-RU" dirty="0"/>
              <a:t>посвящение в студенты.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Сельская школа 1879 год </a:t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>Морган </a:t>
            </a:r>
            <a:r>
              <a:rPr lang="ru-RU" dirty="0" err="1" smtClean="0">
                <a:solidFill>
                  <a:srgbClr val="FF0000"/>
                </a:solidFill>
                <a:latin typeface="+mn-lt"/>
              </a:rPr>
              <a:t>Вестлинг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5" name="Picture 3" descr="C:\Users\Дарья\Desktop\ea9528e19cc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571612"/>
            <a:ext cx="6858048" cy="4964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Влади́мир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Его́рович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Мако́вский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 сельской школе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арья\Desktop\makovskij-v-selskoj-shko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15" y="1643049"/>
            <a:ext cx="8215370" cy="4930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Николай Петрович Богданов-Бельский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Сельская школа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Дарья\Desktop\39fcb9716e08c6fa3d05bc2cebb4019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643050"/>
            <a:ext cx="6429420" cy="5135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543692" cy="113191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2000240"/>
            <a:ext cx="6472254" cy="3697295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В снежном поле по дороге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Мчится конь мой одноногий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на много-много лет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Оставляет черный след.</a:t>
            </a:r>
          </a:p>
        </p:txBody>
      </p:sp>
      <p:pic>
        <p:nvPicPr>
          <p:cNvPr id="6146" name="Picture 2" descr="C:\Users\Дарья\Desktop\c5f0fe8b9a6084a92e50e838c51dea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2852737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543692" cy="113191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000108"/>
            <a:ext cx="6472254" cy="36972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/>
              <a:t>Р</a:t>
            </a:r>
            <a:r>
              <a:rPr lang="ru-RU" sz="8800" dirty="0" smtClean="0"/>
              <a:t>учка</a:t>
            </a:r>
            <a:endParaRPr lang="ru-RU" sz="8800" dirty="0"/>
          </a:p>
        </p:txBody>
      </p:sp>
      <p:pic>
        <p:nvPicPr>
          <p:cNvPr id="6146" name="Picture 2" descr="C:\Users\Дарья\Desktop\c5f0fe8b9a6084a92e50e838c51dea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2852737" cy="4876800"/>
          </a:xfrm>
          <a:prstGeom prst="rect">
            <a:avLst/>
          </a:prstGeom>
          <a:noFill/>
        </p:spPr>
      </p:pic>
      <p:pic>
        <p:nvPicPr>
          <p:cNvPr id="6148" name="Picture 4" descr="C:\Users\Дарья\Downloads\acetone-2024322-193345-47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786058"/>
            <a:ext cx="2242991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543692" cy="113191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2071678"/>
            <a:ext cx="6472254" cy="3697295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Стоит чудесная скамья,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ней уселись ты да 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Скамья ведет обоих нас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Из года в год,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Из класса в класс.</a:t>
            </a:r>
          </a:p>
        </p:txBody>
      </p:sp>
      <p:pic>
        <p:nvPicPr>
          <p:cNvPr id="6146" name="Picture 2" descr="C:\Users\Дарья\Desktop\c5f0fe8b9a6084a92e50e838c51dea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2852737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рья\Desktop\1613037638_118-p-oranzhevii-osennii-fon-15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6510" r="101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543692" cy="113191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928670"/>
            <a:ext cx="6472254" cy="36972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/>
              <a:t>Парта</a:t>
            </a:r>
            <a:endParaRPr lang="ru-RU" sz="8800" dirty="0"/>
          </a:p>
        </p:txBody>
      </p:sp>
      <p:pic>
        <p:nvPicPr>
          <p:cNvPr id="6146" name="Picture 2" descr="C:\Users\Дарья\Desktop\c5f0fe8b9a6084a92e50e838c51dea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2852737" cy="4876800"/>
          </a:xfrm>
          <a:prstGeom prst="rect">
            <a:avLst/>
          </a:prstGeom>
          <a:noFill/>
        </p:spPr>
      </p:pic>
      <p:pic>
        <p:nvPicPr>
          <p:cNvPr id="7170" name="Picture 2" descr="C:\Users\Дарья\Desktop\image001_3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071810"/>
            <a:ext cx="48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83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Сельская школа 1879 год  Морган Вестлинг</vt:lpstr>
      <vt:lpstr>Влади́мир Его́рович Мако́вский  В сельской школе</vt:lpstr>
      <vt:lpstr>Николай Петрович Богданов-Бельский Сельская школа</vt:lpstr>
      <vt:lpstr>Загадки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Дарья</cp:lastModifiedBy>
  <cp:revision>16</cp:revision>
  <dcterms:created xsi:type="dcterms:W3CDTF">2024-03-22T14:14:01Z</dcterms:created>
  <dcterms:modified xsi:type="dcterms:W3CDTF">2024-03-22T16:45:28Z</dcterms:modified>
</cp:coreProperties>
</file>