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9" r:id="rId2"/>
    <p:sldId id="261" r:id="rId3"/>
    <p:sldId id="264" r:id="rId4"/>
    <p:sldId id="265" r:id="rId5"/>
    <p:sldId id="269" r:id="rId6"/>
    <p:sldId id="257" r:id="rId7"/>
    <p:sldId id="260" r:id="rId8"/>
    <p:sldId id="262" r:id="rId9"/>
    <p:sldId id="268" r:id="rId10"/>
    <p:sldId id="272" r:id="rId11"/>
    <p:sldId id="273" r:id="rId12"/>
    <p:sldId id="274" r:id="rId13"/>
    <p:sldId id="263" r:id="rId14"/>
    <p:sldId id="270" r:id="rId15"/>
    <p:sldId id="271" r:id="rId16"/>
    <p:sldId id="258" r:id="rId17"/>
    <p:sldId id="26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332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617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8698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856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6323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877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982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277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958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870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300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996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621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338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55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98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18C33-24E0-4B90-BC99-5F36DF0F1E7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1F609EB-85AB-488B-A4B2-7160C8779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78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1504" y="609599"/>
            <a:ext cx="9442371" cy="3744447"/>
          </a:xfrm>
        </p:spPr>
        <p:txBody>
          <a:bodyPr>
            <a:normAutofit/>
          </a:bodyPr>
          <a:lstStyle/>
          <a:p>
            <a:pPr algn="ctr"/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Важнейшая</a:t>
            </a: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цивилизации</a:t>
            </a: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человека </a:t>
            </a:r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мыслить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3"/>
          </p:nvPr>
        </p:nvSpPr>
        <p:spPr>
          <a:xfrm>
            <a:off x="3278634" y="4490113"/>
            <a:ext cx="7536554" cy="832365"/>
          </a:xfrm>
        </p:spPr>
        <p:txBody>
          <a:bodyPr/>
          <a:lstStyle/>
          <a:p>
            <a:pPr algn="r"/>
            <a:r>
              <a:rPr lang="ru-RU" sz="4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Томас </a:t>
            </a:r>
            <a:r>
              <a:rPr lang="ru-RU" sz="4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Альва</a:t>
            </a:r>
            <a:r>
              <a:rPr lang="ru-RU" sz="4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Эдисон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flipV="1">
            <a:off x="2589212" y="5909909"/>
            <a:ext cx="891539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477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5" y="-18657"/>
            <a:ext cx="11791666" cy="6774299"/>
          </a:xfrm>
        </p:spPr>
      </p:pic>
    </p:spTree>
    <p:extLst>
      <p:ext uri="{BB962C8B-B14F-4D97-AF65-F5344CB8AC3E}">
        <p14:creationId xmlns:p14="http://schemas.microsoft.com/office/powerpoint/2010/main" val="1700613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537" y="189141"/>
            <a:ext cx="10399594" cy="6266250"/>
          </a:xfrm>
        </p:spPr>
      </p:pic>
    </p:spTree>
    <p:extLst>
      <p:ext uri="{BB962C8B-B14F-4D97-AF65-F5344CB8AC3E}">
        <p14:creationId xmlns:p14="http://schemas.microsoft.com/office/powerpoint/2010/main" val="9962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60" y="98904"/>
            <a:ext cx="11546006" cy="6643090"/>
          </a:xfrm>
        </p:spPr>
      </p:pic>
    </p:spTree>
    <p:extLst>
      <p:ext uri="{BB962C8B-B14F-4D97-AF65-F5344CB8AC3E}">
        <p14:creationId xmlns:p14="http://schemas.microsoft.com/office/powerpoint/2010/main" val="2061337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0238" y="549276"/>
            <a:ext cx="7497762" cy="108426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Arial" charset="0"/>
                <a:cs typeface="Arial" charset="0"/>
              </a:rPr>
              <a:t>Где применять кейс-технологию?</a:t>
            </a:r>
            <a:br>
              <a:rPr lang="ru-RU" sz="3600" b="1" dirty="0">
                <a:solidFill>
                  <a:srgbClr val="002060"/>
                </a:solidFill>
                <a:latin typeface="Arial" charset="0"/>
                <a:cs typeface="Arial" charset="0"/>
              </a:rPr>
            </a:br>
            <a:endParaRPr lang="ru-RU" sz="36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3555" name="Picture 4" descr="https://im1-tub-ru.yandex.net/i?id=02dc2587139acd00073991542a4a758f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32013" y="1257300"/>
            <a:ext cx="2076450" cy="2746375"/>
          </a:xfrm>
        </p:spPr>
      </p:pic>
      <p:pic>
        <p:nvPicPr>
          <p:cNvPr id="23556" name="Picture 1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8351" y="4003675"/>
            <a:ext cx="18097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78246" y="1444625"/>
            <a:ext cx="17526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" descr="http://www.bookin.org.ru/book/249677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14575" y="4099613"/>
            <a:ext cx="1893888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654347" y="4876539"/>
            <a:ext cx="2808287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93014" y="1945778"/>
            <a:ext cx="2624137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4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524000" y="188913"/>
            <a:ext cx="1017588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9323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«Чистота - залог здоровья»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176" y="1266833"/>
            <a:ext cx="8447963" cy="5486534"/>
          </a:xfrm>
        </p:spPr>
      </p:pic>
    </p:spTree>
    <p:extLst>
      <p:ext uri="{BB962C8B-B14F-4D97-AF65-F5344CB8AC3E}">
        <p14:creationId xmlns:p14="http://schemas.microsoft.com/office/powerpoint/2010/main" val="2451512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«Как уберечь себя от беды?»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67" y="1572740"/>
            <a:ext cx="8870717" cy="4989778"/>
          </a:xfrm>
        </p:spPr>
      </p:pic>
    </p:spTree>
    <p:extLst>
      <p:ext uri="{BB962C8B-B14F-4D97-AF65-F5344CB8AC3E}">
        <p14:creationId xmlns:p14="http://schemas.microsoft.com/office/powerpoint/2010/main" val="402333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93325" y="-423081"/>
            <a:ext cx="8350550" cy="4162568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это только возможно, обучение должно стать переживанием.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3300323" y="3125337"/>
            <a:ext cx="7536554" cy="1883391"/>
          </a:xfrm>
        </p:spPr>
        <p:txBody>
          <a:bodyPr/>
          <a:lstStyle/>
          <a:p>
            <a:pPr algn="r"/>
            <a:r>
              <a:rPr lang="ru-RU" sz="43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А. Эйнштейн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528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901" y="122830"/>
            <a:ext cx="10263116" cy="6605516"/>
          </a:xfrm>
        </p:spPr>
      </p:pic>
    </p:spTree>
    <p:extLst>
      <p:ext uri="{BB962C8B-B14F-4D97-AF65-F5344CB8AC3E}">
        <p14:creationId xmlns:p14="http://schemas.microsoft.com/office/powerpoint/2010/main" val="2703790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28550" y="624110"/>
            <a:ext cx="9976062" cy="128089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A53010">
                    <a:lumMod val="75000"/>
                  </a:srgbClr>
                </a:solidFill>
                <a:latin typeface="Arial Black" panose="020B0A04020102020204" pitchFamily="34" charset="0"/>
              </a:rPr>
              <a:t>Способы интересно провести урок, </a:t>
            </a:r>
            <a:br>
              <a:rPr lang="ru-RU" dirty="0">
                <a:solidFill>
                  <a:srgbClr val="A53010">
                    <a:lumMod val="75000"/>
                  </a:srgb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A53010">
                    <a:lumMod val="75000"/>
                  </a:srgbClr>
                </a:solidFill>
                <a:latin typeface="Arial Black" panose="020B0A04020102020204" pitchFamily="34" charset="0"/>
              </a:rPr>
              <a:t>без никаких «откройте учебники»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2126222"/>
            <a:ext cx="6359857" cy="2363891"/>
          </a:xfrm>
        </p:spPr>
        <p:txBody>
          <a:bodyPr/>
          <a:lstStyle/>
          <a:p>
            <a:pPr marL="365760" lvl="0" indent="-283464" defTabSz="914400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вместить всё в вместительный карман!</a:t>
            </a:r>
            <a:b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 пусть хоть два, и три, и даже десять!</a:t>
            </a:r>
            <a:b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Порою то, что взял с собою, весит</a:t>
            </a:r>
            <a:b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два, не три, не десять килограмм.</a:t>
            </a:r>
            <a:br>
              <a:rPr lang="ru-RU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32310" y="4241625"/>
            <a:ext cx="5677017" cy="2213766"/>
          </a:xfrm>
        </p:spPr>
        <p:txBody>
          <a:bodyPr/>
          <a:lstStyle/>
          <a:p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если едет отдыхать мадам,</a:t>
            </a:r>
            <a:br>
              <a:rPr lang="ru-RU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с нею нет плечистого мужчины?</a:t>
            </a:r>
            <a:br>
              <a:rPr lang="ru-RU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Всё это - повод, стимул и причина</a:t>
            </a:r>
            <a:br>
              <a:rPr lang="ru-RU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Купить большой дорожный …….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471" y="4016780"/>
            <a:ext cx="3462087" cy="260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21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107" y="122830"/>
            <a:ext cx="10103893" cy="598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387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354842"/>
            <a:ext cx="8911687" cy="6291618"/>
          </a:xfrm>
        </p:spPr>
        <p:txBody>
          <a:bodyPr>
            <a:normAutofit/>
          </a:bodyPr>
          <a:lstStyle/>
          <a:p>
            <a:pPr marL="365125" lvl="0" indent="-282575" defTabSz="914400" fontAlgn="base">
              <a:lnSpc>
                <a:spcPct val="97000"/>
              </a:lnSpc>
              <a:spcBef>
                <a:spcPts val="600"/>
              </a:spcBef>
              <a:spcAft>
                <a:spcPts val="800"/>
              </a:spcAft>
            </a:pP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0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Кейс – технология 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зародилась в Гарвардской школе бизнеса (США)</a:t>
            </a:r>
            <a:b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в начале XХ века. </a:t>
            </a:r>
            <a:br>
              <a:rPr lang="ru-RU" sz="30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В России кейс технологии называют методом анализа конкретных ситуаций (АКС), ситуационными задачами. </a:t>
            </a:r>
            <a:b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b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3000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casus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(лат.)– запутанный необычный случай; </a:t>
            </a:r>
            <a:b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000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case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(</a:t>
            </a:r>
            <a:r>
              <a:rPr lang="ru-RU" sz="3000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анг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.) – портфель, чемоданчик</a:t>
            </a:r>
            <a:br>
              <a:rPr lang="ru-RU" sz="3000" dirty="0">
                <a:solidFill>
                  <a:prstClr val="black"/>
                </a:solidFill>
                <a:latin typeface="Corbel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9708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1"/>
            <a:ext cx="11996383" cy="6858000"/>
          </a:xfrm>
        </p:spPr>
      </p:pic>
    </p:spTree>
    <p:extLst>
      <p:ext uri="{BB962C8B-B14F-4D97-AF65-F5344CB8AC3E}">
        <p14:creationId xmlns:p14="http://schemas.microsoft.com/office/powerpoint/2010/main" val="2283173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300" dirty="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Поколение</a:t>
            </a:r>
            <a:r>
              <a:rPr lang="en-US" sz="4300" dirty="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Z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0060" y="1446663"/>
            <a:ext cx="10344552" cy="5036024"/>
          </a:xfrm>
        </p:spPr>
        <p:txBody>
          <a:bodyPr>
            <a:normAutofit fontScale="92500"/>
          </a:bodyPr>
          <a:lstStyle/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4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Поколение </a:t>
            </a:r>
            <a:r>
              <a:rPr lang="ru-RU" sz="4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— это группа людей, рождённых в определённый возрастной период, испытавших влияние</a:t>
            </a:r>
            <a:r>
              <a:rPr lang="en-US" sz="42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одних и тех же событий и особенностей воспитания,</a:t>
            </a:r>
            <a:r>
              <a:rPr lang="en-US" sz="42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с похожими ценностями.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42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Поколение </a:t>
            </a:r>
            <a:r>
              <a:rPr lang="ru-RU" sz="4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42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 — это своеобразное переходное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42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поколение из ХХ века в век XXI, цифровое поколение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889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083" y="310212"/>
            <a:ext cx="8911687" cy="1280890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FEB80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ЖЕ ОНО ОТЛИЧАЕТСЯ ОТ ПРЕДЫДУЩИХ ПОКОЛЕНИЙ?</a:t>
            </a:r>
            <a:br>
              <a:rPr lang="ru-RU" sz="3200" b="1" i="1" dirty="0">
                <a:solidFill>
                  <a:srgbClr val="00FF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2925" y="1392072"/>
            <a:ext cx="8915400" cy="5254388"/>
          </a:xfrm>
        </p:spPr>
        <p:txBody>
          <a:bodyPr>
            <a:normAutofit/>
          </a:bodyPr>
          <a:lstStyle/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1. Это дети мультимедийных технологий;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2. Нетерпеливы и сосредоточены, в основном, на краткосрочных целях.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3. Ориентированы на потребление и </a:t>
            </a:r>
            <a:r>
              <a:rPr lang="ru-RU" sz="2000" dirty="0" err="1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индивидуалистичны</a:t>
            </a: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4. Ценят честность и откровенность.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5. Быстро взрослеют.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6. Иначе занимаются творчеством.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7. Феномен детской многозадачности.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8. Иначе учатся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9. По-другому функционирует память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10. Концентрация внимания уменьшилась в десятки раз.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11. «Клиповое мышление».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000" dirty="0" err="1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Гипперактивны</a:t>
            </a: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13. Склонны к </a:t>
            </a:r>
            <a:r>
              <a:rPr lang="ru-RU" sz="2000" dirty="0" err="1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аутизации</a:t>
            </a:r>
            <a:r>
              <a:rPr lang="ru-RU" sz="2000" dirty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1028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8339" y="4516236"/>
            <a:ext cx="4121253" cy="17801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2" y="-41434"/>
            <a:ext cx="11668835" cy="48705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0383" y="4553241"/>
            <a:ext cx="2255894" cy="1829104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2219092" y="5554288"/>
            <a:ext cx="2249873" cy="1484268"/>
          </a:xfrm>
          <a:prstGeom prst="rightArrow">
            <a:avLst>
              <a:gd name="adj1" fmla="val 50000"/>
              <a:gd name="adj2" fmla="val 34485"/>
            </a:avLst>
          </a:prstGeom>
          <a:solidFill>
            <a:srgbClr val="4F81BD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Проблему</a:t>
            </a:r>
            <a:endParaRPr lang="ru-RU" b="1" kern="0" dirty="0">
              <a:solidFill>
                <a:sysClr val="window" lastClr="FFFFFF"/>
              </a:solidFill>
              <a:latin typeface="Calibri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825" y="4633035"/>
            <a:ext cx="2414225" cy="1402202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>
            <a:off x="6746646" y="4939110"/>
            <a:ext cx="2357437" cy="1357312"/>
          </a:xfrm>
          <a:prstGeom prst="rightArrow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</a:p>
        </p:txBody>
      </p:sp>
    </p:spTree>
    <p:extLst>
      <p:ext uri="{BB962C8B-B14F-4D97-AF65-F5344CB8AC3E}">
        <p14:creationId xmlns:p14="http://schemas.microsoft.com/office/powerpoint/2010/main" val="2279595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defTabSz="914400" fontAlgn="base">
              <a:spcAft>
                <a:spcPct val="0"/>
              </a:spcAft>
            </a:pPr>
            <a:r>
              <a:rPr lang="ru-RU" sz="5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Классификация кейсов: </a:t>
            </a:r>
            <a:br>
              <a:rPr lang="ru-RU" sz="5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5027" y="1905001"/>
            <a:ext cx="9839585" cy="480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59918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1105</TotalTime>
  <Words>328</Words>
  <Application>Microsoft Office PowerPoint</Application>
  <PresentationFormat>Широкоэкранный</PresentationFormat>
  <Paragraphs>32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Calibri</vt:lpstr>
      <vt:lpstr>Century Gothic</vt:lpstr>
      <vt:lpstr>Corbel</vt:lpstr>
      <vt:lpstr>Times New Roman</vt:lpstr>
      <vt:lpstr>Wingdings 2</vt:lpstr>
      <vt:lpstr>Wingdings 3</vt:lpstr>
      <vt:lpstr>Легкий дым</vt:lpstr>
      <vt:lpstr>   Важнейшая      задача цивилизации   –      научить человека       мыслить</vt:lpstr>
      <vt:lpstr>Способы интересно провести урок,  без никаких «откройте учебники»</vt:lpstr>
      <vt:lpstr>Презентация PowerPoint</vt:lpstr>
      <vt:lpstr> Кейс – технология зародилась в Гарвардской школе бизнеса (США)  в начале XХ века.       В России кейс технологии называют методом анализа конкретных ситуаций (АКС), ситуационными задачами.   casus (лат.)– запутанный необычный случай;  case (анг.) – портфель, чемоданчик </vt:lpstr>
      <vt:lpstr>Презентация PowerPoint</vt:lpstr>
      <vt:lpstr>Поколение Z</vt:lpstr>
      <vt:lpstr>ЧЕМ ЖЕ ОНО ОТЛИЧАЕТСЯ ОТ ПРЕДЫДУЩИХ ПОКОЛЕНИЙ? </vt:lpstr>
      <vt:lpstr>Презентация PowerPoint</vt:lpstr>
      <vt:lpstr>Классификация кейсов:  </vt:lpstr>
      <vt:lpstr>Презентация PowerPoint</vt:lpstr>
      <vt:lpstr>Презентация PowerPoint</vt:lpstr>
      <vt:lpstr>Презентация PowerPoint</vt:lpstr>
      <vt:lpstr>Где применять кейс-технологию? </vt:lpstr>
      <vt:lpstr>«Чистота - залог здоровья»</vt:lpstr>
      <vt:lpstr>«Как уберечь себя от беды?»</vt:lpstr>
      <vt:lpstr>Где это только возможно, обучение должно стать переживанием.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Ку́кла. Существительное, одушевлённое, женский род, 1-е склонение (тип склонения 1a по классификации А. Зализняка). Корень: -кукл-; окончание: -а. </dc:title>
  <dc:creator>Екатерина</dc:creator>
  <cp:lastModifiedBy>top</cp:lastModifiedBy>
  <cp:revision>18</cp:revision>
  <dcterms:created xsi:type="dcterms:W3CDTF">2022-11-21T20:44:09Z</dcterms:created>
  <dcterms:modified xsi:type="dcterms:W3CDTF">2024-03-24T07:38:30Z</dcterms:modified>
</cp:coreProperties>
</file>