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7DF1D9-A9DB-454B-9EBB-6C037E762C4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753889-6968-4071-9937-ED1F496E9F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Интересные </a:t>
            </a:r>
            <a:r>
              <a:rPr lang="ru-RU" b="1" smtClean="0"/>
              <a:t>факты </a:t>
            </a:r>
            <a:r>
              <a:rPr lang="ru-RU" b="1" smtClean="0"/>
              <a:t>о</a:t>
            </a:r>
            <a:r>
              <a:rPr lang="ru-RU" b="1"/>
              <a:t>б</a:t>
            </a:r>
            <a:r>
              <a:rPr lang="ru-RU" b="1" smtClean="0"/>
              <a:t> </a:t>
            </a:r>
            <a:r>
              <a:rPr lang="ru-RU" b="1" dirty="0" err="1" smtClean="0"/>
              <a:t>А.Н.Островском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492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55446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1. Александру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Островскому часто присылали произведения начинающие авторы. Несмотря на занятость, драматург каждому писал письмо-рецензию — иногда на 10–15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страниц.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2. Островский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говорил на семи языках, не считая русского, и включая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латынский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с  греческий, французский, немецкий, а позже - английский, итальянский, испанский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языки.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3. У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Островского было тринадцать братьев и сестёр, но половина из них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умерли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ещё в детстве. Будущий драматург был старшим ребёнком в семье.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32" y="2420888"/>
            <a:ext cx="2448272" cy="3056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479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3968" y="1052736"/>
            <a:ext cx="4572000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4. Основным сторонним увлечением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Островского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на протяжении всей жизни была рыбалка.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5. Мама Александра Николаевича Островского происходила из бедной семьи.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6. Александр Николаевич Островский был первым русским драматургом, который стал заниматься прямыми трансляциями своих пьес в театрах. В 1860-х годах Островский начал вести свои пьесы наружу театра, организуя специально отведенные вечера для частной аудитории.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87194"/>
            <a:ext cx="3000528" cy="3934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4342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44824"/>
            <a:ext cx="63367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7. Одной из самых известных пьес Александра Островского является "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Гроза. "Гроза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" считается его шедевром. Эта пьеса принесла ему настоящую славу и стала одной из самых популярных пьес в русской драматургии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8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 Островский был сторонником женского образования в России. Он активно поддерживал образовательное движение для женщин и поощрял их участие в культурной жизни страны. Это было необычно для его времени, когда женщины обычно ограничивались домашними обязанностями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09" y="1813279"/>
            <a:ext cx="1603289" cy="2285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326" y="4353201"/>
            <a:ext cx="1597818" cy="2223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0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8838" y="-5390882"/>
            <a:ext cx="66654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9</a:t>
            </a:r>
            <a: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>. В своих пьесах Островский часто обращался к социальным проблемам и неравенству. Он раскрывал темы классового противостояния, коррупции, социальной несправедливости и жизненных трудностей малоимущих слоев населения. Его работы вызывали широкий общественный резонанс и стали важным фактором для социальных изменений в России.</a:t>
            </a:r>
            <a:b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</a:br>
            <a: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/>
            </a:r>
            <a:b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</a:br>
            <a: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>10. Основным достижением в жизни и творчестве Островского считается основание им русского театра в том виде, в каком мы его сейчас видим. Именно он, будучи уважаемым драматургом, заложил основы современной театральной деятельности.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087" y="1487134"/>
            <a:ext cx="83789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9. В своих пьесах Островский часто обращался к социальным проблемам и неравенству. Он раскрывал темы классового противостояния, коррупции, социальной несправедливости и жизненных трудностей малоимущих слоев населения.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Его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работы вызывали широкий общественный резонанс и стали важным фактором для социальных изменений в России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 Основным достижением в жизни и творчестве Островского считается основание им русского театра в том виде, в каком мы его сейчас видим. Именно он, будучи уважаемым драматургом, заложил основы современной театральной деятельности.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381" y="2996952"/>
            <a:ext cx="2952328" cy="2209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965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7754"/>
            <a:ext cx="8136904" cy="1700808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11. Он был лично знаком со знаменитым композитором Римским-Корсаковым. Тот даже превратил его пьесу-сказку “Снегурочка” в оперу, положив её на музыку.</a:t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46" y="1628800"/>
            <a:ext cx="2736304" cy="3416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1628800"/>
            <a:ext cx="5076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12. Некоторые недолюбливали Островского из-за его тотального неумения воспринимать критику. Даже мягкие и корректные замечания в свой адрес он агрессивно воспринимал в штыки.</a:t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13. Островский родился в бедной семье в Москве. Его родители имели небольшое имущество, и он сталкивался с финансовыми трудностями в ранней жизни.</a:t>
            </a:r>
          </a:p>
        </p:txBody>
      </p:sp>
    </p:spTree>
    <p:extLst>
      <p:ext uri="{BB962C8B-B14F-4D97-AF65-F5344CB8AC3E}">
        <p14:creationId xmlns:p14="http://schemas.microsoft.com/office/powerpoint/2010/main" val="637025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4" y="667126"/>
            <a:ext cx="496855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Bef>
                <a:spcPct val="0"/>
              </a:spcBef>
              <a:buFont typeface="Wingdings" pitchFamily="2" charset="2"/>
              <a:buChar char="q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14. Многие произведения Островского сталкивались с цензурой, так как они критиковали социальные несправедливости и проблемы своего времени.</a:t>
            </a:r>
          </a:p>
          <a:p>
            <a:pPr algn="ctr">
              <a:spcBef>
                <a:spcPct val="0"/>
              </a:spcBef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 algn="ctr">
              <a:spcBef>
                <a:spcPct val="0"/>
              </a:spcBef>
              <a:buFont typeface="Wingdings" pitchFamily="2" charset="2"/>
              <a:buChar char="q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15.  Островский сыграл ключевую роль в создании и организации Московского художественного театра (ныне Театр на Таганке), где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премьерно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проходили многие его пьесы.</a:t>
            </a:r>
          </a:p>
          <a:p>
            <a:pPr marL="285750" indent="-285750" algn="ctr">
              <a:spcBef>
                <a:spcPct val="0"/>
              </a:spcBef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 algn="ctr">
              <a:spcBef>
                <a:spcPct val="0"/>
              </a:spcBef>
              <a:buFont typeface="Wingdings" pitchFamily="2" charset="2"/>
              <a:buChar char="q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16.  Трагическим событием в жизни Островского была смерть его жены и сына от туберкулеза в 1864 году. Эта утрата сильно повлияла на его творчество и внесла более темные оттенки в некоторые из его работ.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673054"/>
            <a:ext cx="3182863" cy="2548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339" y="3473088"/>
            <a:ext cx="3170611" cy="2109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258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971" y="1628800"/>
            <a:ext cx="4173907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17. За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свою карьеру Островский написал более 40 пьес, включая такие известные, как "Гроза", "Бедная невеста", "Женитьба" и "Бесприданница".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8414" y="3212976"/>
            <a:ext cx="4176464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18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. Писатель обладал ярким чувством юмора, что делает его пьесы увлекательными 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до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сих пор актуальными.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19. На могиле Островского в Москве установлен памятник, символизирующий его вклад в развитие русской литературы и театра.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5858"/>
            <a:ext cx="1368152" cy="2195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623639" cy="1506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888" y="3767779"/>
            <a:ext cx="2466229" cy="1644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352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уделенное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114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</TotalTime>
  <Words>572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Интересные факты об А.Н.Островском</vt:lpstr>
      <vt:lpstr>Презентация PowerPoint</vt:lpstr>
      <vt:lpstr>Презентация PowerPoint</vt:lpstr>
      <vt:lpstr>Презентация PowerPoint</vt:lpstr>
      <vt:lpstr>Презентация PowerPoint</vt:lpstr>
      <vt:lpstr>11. Он был лично знаком со знаменитым композитором Римским-Корсаковым. Тот даже превратил его пьесу-сказку “Снегурочка” в оперу, положив её на музыку.       </vt:lpstr>
      <vt:lpstr>Презентация PowerPoint</vt:lpstr>
      <vt:lpstr>Презентация PowerPoint</vt:lpstr>
      <vt:lpstr>Благодарим за уделенное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о А.Н.Островском</dc:title>
  <dc:creator>acer</dc:creator>
  <cp:lastModifiedBy>acer</cp:lastModifiedBy>
  <cp:revision>7</cp:revision>
  <dcterms:created xsi:type="dcterms:W3CDTF">2023-12-17T15:11:41Z</dcterms:created>
  <dcterms:modified xsi:type="dcterms:W3CDTF">2024-03-24T07:51:18Z</dcterms:modified>
</cp:coreProperties>
</file>