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05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562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439189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426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78678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948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093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459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74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777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404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44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58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336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11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98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BD4BF-4C4F-48AD-B061-46BFE485E126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14CB939-071B-44FB-BE21-03C36FE0A7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684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F39E77-DA90-33EB-B2F6-6B248865F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10116172" cy="3917576"/>
          </a:xfrm>
        </p:spPr>
        <p:txBody>
          <a:bodyPr>
            <a:normAutofit/>
          </a:bodyPr>
          <a:lstStyle/>
          <a:p>
            <a:pPr algn="r"/>
            <a:r>
              <a:rPr lang="ru-RU" sz="48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</a:t>
            </a:r>
            <a:br>
              <a:rPr lang="ru-RU" sz="48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математического</a:t>
            </a:r>
            <a:br>
              <a:rPr lang="ru-RU" sz="48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дошкольников</a:t>
            </a:r>
            <a:br>
              <a:rPr lang="ru-RU" sz="48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4720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BA83C7-6C8C-FDA9-DE3C-5483E899B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10618195" cy="6176682"/>
          </a:xfrm>
        </p:spPr>
        <p:txBody>
          <a:bodyPr>
            <a:normAutofit fontScale="90000"/>
          </a:bodyPr>
          <a:lstStyle/>
          <a:p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Дидактической основой организации работы с детьми является</a:t>
            </a:r>
            <a:b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следующая система дидактических принципов: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психологической комфортности - создается образовательная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среда, обеспечивающая снятие всех </a:t>
            </a:r>
            <a:r>
              <a:rPr lang="ru-RU" sz="2200" b="0" i="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стрессообразующих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факторов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процесса;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деятельности - новое знание вводится не в готовом виде, а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самостоятельное открытие его детьми;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минимакса - обеспечивается возможность продвижения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ребенка своим темпом;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целостного представления о мире - при введении нового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раскрывается его взаимосвязь с предметами и явлениями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окружающего мира;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вариативности - у детей формируется умение осуществлять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собственный выбор, и им систематически предоставляется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выбора;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творчества - процесс обучения сориентирован на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детьми </a:t>
            </a:r>
            <a:r>
              <a:rPr lang="ru-RU" sz="2200" b="0" i="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0" i="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опыта творческой деятельности;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непрерывности - обеспечиваются преемственные связи между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всеми ступенями обучения.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828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E599C6-4629-0A12-EE01-7BFC381FC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18A1E78-81A4-DAD5-54E4-3BD2F4E9C3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8540" y="1425388"/>
            <a:ext cx="6393052" cy="4616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364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6AC8E0-E9DE-5401-6C1D-9042F44FC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В последние годы в теории и практике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дошкольного образования все чаще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употребляется термин «технология».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Применительно к методике математического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развития дошкольников говорят о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технологиях обучения,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математического развития,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технологии развития количественных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представлений у дошкольников,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технологии логико-математического развития и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обучения дошкольников.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D3A2E7A-2958-4CA6-94AC-0A011B8A9F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200000">
            <a:off x="7225810" y="2311073"/>
            <a:ext cx="5834084" cy="214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92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CCB3BE-6B8B-0413-2FC4-6DCB365B9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Характерной особенностью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технологии является четкая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структурированность и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алгоритмизация, которая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понимается как выделение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последовательных процедур и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операций, объединенных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внутренней логикой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функционирования и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развития данного процесса.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FC7DA46-5A44-A91D-F0A1-8E18C3BE67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2187388"/>
            <a:ext cx="3946553" cy="322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11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6365AC-C895-FEE4-B992-351A00A48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9560360" cy="5154706"/>
          </a:xfrm>
        </p:spPr>
        <p:txBody>
          <a:bodyPr>
            <a:normAutofit/>
          </a:bodyPr>
          <a:lstStyle/>
          <a:p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Современные технологии математического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развития дошкольников направлены на: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• активизацию познавательной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деятельности ребенка,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• освоение ребенком связей и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зависимостей предметов и явлений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r>
              <a:rPr lang="ru-RU" b="0" i="0" dirty="0">
                <a:solidFill>
                  <a:srgbClr val="1A1A1A"/>
                </a:solidFill>
                <a:effectLst/>
                <a:latin typeface="YS Text"/>
              </a:rPr>
              <a:t>окружающего мира.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1973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C29B6-2F9F-967B-88AE-518D49D12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Современные логико-математические игры,</a:t>
            </a:r>
            <a:b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в ДОО, разнообразны.</a:t>
            </a:r>
            <a:b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проблемно-игровой технологии они представлены в виде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групп: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•настольно-печатные («Цвет и форма», «Логический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домик», «Игровой квадрат», «</a:t>
            </a:r>
            <a:r>
              <a:rPr lang="ru-RU" sz="2200" b="0" i="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Логоформочки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«Логический поезд»).;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на объемное моделирование («Кубики для всех»,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«Загадка», «Тетрис», «Шар», «Геометрический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конструктор»);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на плоскостное моделирование («</a:t>
            </a:r>
            <a:r>
              <a:rPr lang="ru-RU" sz="2200" b="0" i="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Танграм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«Сложи квадрат», «</a:t>
            </a:r>
            <a:r>
              <a:rPr lang="ru-RU" sz="2200" b="0" i="0" dirty="0" err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Колумбово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яйцо», «Монгольская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игра», « Пифагор», «Пентамино»);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из серии «Кубики и цвет» («Сложи узор», «Куб-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хамелеон», «Цветное панно»);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на составление целого из частей («Дроби», «Чудо-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цветик»);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•игры-забавы: перевертыши, лабиринты, игры на замену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768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80B7F-1AD2-16CD-81C7-85916E495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440" y="654423"/>
            <a:ext cx="8596668" cy="1320800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Сюжетная логико-математическая</a:t>
            </a:r>
            <a:br>
              <a:rPr lang="ru-RU" sz="20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игра.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Носовой Е.А. разработан комплекс таких игр и упражнений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(«Помоги муравьишкам», «Найди клад», «Засели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домики», «У кого в гостях Винни-Пух и Пятачок»),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представлены в книге «Логика и математика в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детском саду».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Автор разделила все игры на группы: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на выявление и абстрагирование свойств предметов;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на освоение детьми сравнения, классификации и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обобщения;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•игры на овладение логическими действиями и мыслительными операциями</a:t>
            </a:r>
            <a:r>
              <a:rPr lang="ru-RU" sz="2000" b="0" i="0" dirty="0">
                <a:solidFill>
                  <a:srgbClr val="1A1A1A"/>
                </a:solidFill>
                <a:effectLst/>
                <a:latin typeface="YS Text"/>
              </a:rPr>
              <a:t>.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50371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10C5B-281C-6FC2-29EA-8AFA73803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69" y="1129551"/>
            <a:ext cx="4002243" cy="6382871"/>
          </a:xfrm>
        </p:spPr>
        <p:txBody>
          <a:bodyPr>
            <a:normAutofit/>
          </a:bodyPr>
          <a:lstStyle/>
          <a:p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 Творческие задачи,</a:t>
            </a:r>
            <a:b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 ситуации.</a:t>
            </a:r>
            <a:b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 ребенку</a:t>
            </a: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устанавливать разнообразные связи,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выявлять причину по следствию,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а самое главное – ребенок начинает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испытывать удовольствие от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умственной работы, от процесса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мышления, от осознания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возможностей.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F1B9C1C-AF66-91B4-04FB-25AD7B54D2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3634" y="1721224"/>
            <a:ext cx="4671666" cy="307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68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B4ABF-23DD-B90D-A5FC-A2F7722B1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4056031" cy="5082988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 Проблемная ситуация</a:t>
            </a:r>
            <a:br>
              <a:rPr lang="ru-RU" sz="20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рассматривается как: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средство овладения поисковыми действиями,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умение формулировать собственные мысли о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способах поиска и предполагаемом результате.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(занимательные задачи, задачи-шутки, которые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заставляют детей задуматься и установить связи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по форме, соотношению частей,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расположению их в пространстве,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количественному значению).</a:t>
            </a:r>
            <a:br>
              <a:rPr lang="ru-RU" sz="20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1099A15-0C48-7BD5-9BAB-A2A0794050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56262" y="1828800"/>
            <a:ext cx="4188089" cy="31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92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3D1581-F443-E188-21A9-AC355B84D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5266266" cy="5396753"/>
          </a:xfrm>
        </p:spPr>
        <p:txBody>
          <a:bodyPr>
            <a:normAutofit fontScale="90000"/>
          </a:bodyPr>
          <a:lstStyle/>
          <a:p>
            <a:r>
              <a:rPr lang="ru-RU" sz="22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ТРИЗ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математического развития детей рекомендуют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следующие типы ТРИЗ - упражнений: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«Поиск общих признаков» - найти у двух разных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как можно больше общих признаков;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«Третий лишний» - взять три объекта, разные по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смысловой оси, найти в двух из них такие сходные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признаки, которых нет в третьем;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«Поиск противоположных объектов» – назвать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 как можно больше объектов,</a:t>
            </a:r>
            <a:b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противоположных ему.</a:t>
            </a:r>
            <a:br>
              <a:rPr lang="ru-RU" b="0" i="0" dirty="0">
                <a:solidFill>
                  <a:srgbClr val="1A1A1A"/>
                </a:solidFill>
                <a:effectLst/>
                <a:latin typeface="YS Text"/>
              </a:rPr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5071F17-4C18-E472-0E08-8B2C6AF0E7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37202" y="1658471"/>
            <a:ext cx="3939506" cy="393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211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</TotalTime>
  <Words>734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Times New Roman</vt:lpstr>
      <vt:lpstr>Trebuchet MS</vt:lpstr>
      <vt:lpstr>Wingdings 3</vt:lpstr>
      <vt:lpstr>YS Text</vt:lpstr>
      <vt:lpstr>Аспект</vt:lpstr>
      <vt:lpstr>Современные технологии математического развития дошкольников </vt:lpstr>
      <vt:lpstr>В последние годы в теории и практике дошкольного образования все чаще употребляется термин «технология». Применительно к методике математического развития дошкольников говорят о технологиях обучения, математического развития, технологии развития количественных представлений у дошкольников, технологии логико-математического развития и обучения дошкольников. </vt:lpstr>
      <vt:lpstr>Характерной особенностью технологии является четкая структурированность и алгоритмизация, которая понимается как выделение последовательных процедур и операций, объединенных внутренней логикой функционирования и развития данного процесса. </vt:lpstr>
      <vt:lpstr>Современные технологии математического развития дошкольников направлены на: • активизацию познавательной деятельности ребенка, • освоение ребенком связей и зависимостей предметов и явлений окружающего мира. </vt:lpstr>
      <vt:lpstr>1 Современные логико-математические игры, используемые в ДОО, разнообразны. В проблемно-игровой технологии они представлены в виде групп: •настольно-печатные («Цвет и форма», «Логический домик», «Игровой квадрат», «Логоформочки», «Логический поезд»).; •игры на объемное моделирование («Кубики для всех», «Загадка», «Тетрис», «Шар», «Геометрический конструктор»); •игры на плоскостное моделирование («Танграм», «Сложи квадрат», «Колумбово яйцо», «Монгольская игра», « Пифагор», «Пентамино»); •игры из серии «Кубики и цвет» («Сложи узор», «Куб- хамелеон», «Цветное панно»); •игры на составление целого из частей («Дроби», «Чудо- цветик»); •игры-забавы: перевертыши, лабиринты, игры на замену </vt:lpstr>
      <vt:lpstr>2 Сюжетная логико-математическая игра. Носовой Е.А. разработан комплекс таких игр и упражнений («Помоги муравьишкам», «Найди клад», «Засели домики», «У кого в гостях Винни-Пух и Пятачок»), которые представлены в книге «Логика и математика в детском саду». Автор разделила все игры на группы: •игры на выявление и абстрагирование свойств предметов; •игры на освоение детьми сравнения, классификации и обобщения; •игры на овладение логическими действиями и мыслительными операциями. </vt:lpstr>
      <vt:lpstr>3 Творческие задачи, вопросы и ситуации. помогают ребенку: • устанавливать разнообразные связи, • выявлять причину по следствию, • а самое главное – ребенок начинает испытывать удовольствие от умственной работы, от процесса мышления, от осознания собственных возможностей. </vt:lpstr>
      <vt:lpstr>4 Проблемная ситуация рассматривается как: • средство овладения поисковыми действиями, • умение формулировать собственные мысли о способах поиска и предполагаемом результате. (занимательные задачи, задачи-шутки, которые заставляют детей задуматься и установить связи объектов по форме, соотношению частей, расположению их в пространстве, количественному значению). </vt:lpstr>
      <vt:lpstr>ТЕХНОЛОГИЯ ТРИЗ Для математического развития детей рекомендуют применять следующие типы ТРИЗ - упражнений: • «Поиск общих признаков» - найти у двух разных объектов как можно больше общих признаков; • «Третий лишний» - взять три объекта, разные по смысловой оси, найти в двух из них такие сходные признаки, которых нет в третьем; • «Поиск противоположных объектов» – назвать объект и как можно больше объектов, противоположных ему. </vt:lpstr>
      <vt:lpstr>Дидактической основой организации работы с детьми является следующая система дидактических принципов: Принцип психологической комфортности - создается образовательная среда, обеспечивающая снятие всех стрессообразующих факторов учебного процесса; Принцип деятельности - новое знание вводится не в готовом виде, а через самостоятельное открытие его детьми; Принцип минимакса - обеспечивается возможность продвижения каждого ребенка своим темпом; Принцип целостного представления о мире - при введении нового знания раскрывается его взаимосвязь с предметами и явлениями окружающего мира; Принцип вариативности - у детей формируется умение осуществлять собственный выбор, и им систематически предоставляется возможность выбора; Принцип творчества - процесс обучения сориентирован на приобретение детьми собствен ного опыта творческой деятельности; Принцип непрерывности - обеспечиваются преемственные связи между всеми ступенями обучения. 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технологии математического развития дошкольников</dc:title>
  <dc:creator>sz mv</dc:creator>
  <cp:lastModifiedBy>sz mv</cp:lastModifiedBy>
  <cp:revision>1</cp:revision>
  <dcterms:created xsi:type="dcterms:W3CDTF">2024-01-17T15:42:42Z</dcterms:created>
  <dcterms:modified xsi:type="dcterms:W3CDTF">2024-03-24T08:08:44Z</dcterms:modified>
</cp:coreProperties>
</file>