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1F9F-14C7-4684-89F8-3C2A183A79EF}" type="datetimeFigureOut">
              <a:rPr lang="ru-RU" smtClean="0"/>
              <a:pPr/>
              <a:t>ср 14.02.18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CC19-E6AA-4A5A-B09E-8936317FA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1F9F-14C7-4684-89F8-3C2A183A79EF}" type="datetimeFigureOut">
              <a:rPr lang="ru-RU" smtClean="0"/>
              <a:pPr/>
              <a:t>ср 14.02.18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CC19-E6AA-4A5A-B09E-8936317FA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1F9F-14C7-4684-89F8-3C2A183A79EF}" type="datetimeFigureOut">
              <a:rPr lang="ru-RU" smtClean="0"/>
              <a:pPr/>
              <a:t>ср 14.02.18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CC19-E6AA-4A5A-B09E-8936317FA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1F9F-14C7-4684-89F8-3C2A183A79EF}" type="datetimeFigureOut">
              <a:rPr lang="ru-RU" smtClean="0"/>
              <a:pPr/>
              <a:t>ср 14.02.18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CC19-E6AA-4A5A-B09E-8936317FA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1F9F-14C7-4684-89F8-3C2A183A79EF}" type="datetimeFigureOut">
              <a:rPr lang="ru-RU" smtClean="0"/>
              <a:pPr/>
              <a:t>ср 14.02.18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CC19-E6AA-4A5A-B09E-8936317FA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1F9F-14C7-4684-89F8-3C2A183A79EF}" type="datetimeFigureOut">
              <a:rPr lang="ru-RU" smtClean="0"/>
              <a:pPr/>
              <a:t>ср 14.02.18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CC19-E6AA-4A5A-B09E-8936317FA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1F9F-14C7-4684-89F8-3C2A183A79EF}" type="datetimeFigureOut">
              <a:rPr lang="ru-RU" smtClean="0"/>
              <a:pPr/>
              <a:t>ср 14.02.18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CC19-E6AA-4A5A-B09E-8936317FA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1F9F-14C7-4684-89F8-3C2A183A79EF}" type="datetimeFigureOut">
              <a:rPr lang="ru-RU" smtClean="0"/>
              <a:pPr/>
              <a:t>ср 14.02.18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CC19-E6AA-4A5A-B09E-8936317FA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1F9F-14C7-4684-89F8-3C2A183A79EF}" type="datetimeFigureOut">
              <a:rPr lang="ru-RU" smtClean="0"/>
              <a:pPr/>
              <a:t>ср 14.02.18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CC19-E6AA-4A5A-B09E-8936317FA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1F9F-14C7-4684-89F8-3C2A183A79EF}" type="datetimeFigureOut">
              <a:rPr lang="ru-RU" smtClean="0"/>
              <a:pPr/>
              <a:t>ср 14.02.18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CC19-E6AA-4A5A-B09E-8936317FA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1F9F-14C7-4684-89F8-3C2A183A79EF}" type="datetimeFigureOut">
              <a:rPr lang="ru-RU" smtClean="0"/>
              <a:pPr/>
              <a:t>ср 14.02.18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CC19-E6AA-4A5A-B09E-8936317FA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F1F9F-14C7-4684-89F8-3C2A183A79EF}" type="datetimeFigureOut">
              <a:rPr lang="ru-RU" smtClean="0"/>
              <a:pPr/>
              <a:t>ср 14.02.18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1CC19-E6AA-4A5A-B09E-8936317FA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112943"/>
          </a:xfrm>
          <a:solidFill>
            <a:srgbClr val="92D05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Самые большие животные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85926"/>
            <a:ext cx="9144000" cy="5072074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r"/>
            <a:r>
              <a:rPr lang="ru-RU" sz="1600" b="1" dirty="0" smtClean="0">
                <a:solidFill>
                  <a:schemeClr val="tx1"/>
                </a:solidFill>
              </a:rPr>
              <a:t>Составила: </a:t>
            </a:r>
            <a:r>
              <a:rPr lang="ru-RU" sz="1600" b="1" dirty="0" err="1" smtClean="0">
                <a:solidFill>
                  <a:schemeClr val="tx1"/>
                </a:solidFill>
              </a:rPr>
              <a:t>Гридасова</a:t>
            </a:r>
            <a:r>
              <a:rPr lang="ru-RU" sz="1600" b="1" dirty="0" smtClean="0">
                <a:solidFill>
                  <a:schemeClr val="tx1"/>
                </a:solidFill>
              </a:rPr>
              <a:t> Наталья </a:t>
            </a:r>
            <a:r>
              <a:rPr lang="ru-RU" sz="1600" b="1" dirty="0" err="1" smtClean="0">
                <a:solidFill>
                  <a:schemeClr val="tx1"/>
                </a:solidFill>
              </a:rPr>
              <a:t>Асафиевна</a:t>
            </a:r>
            <a:endParaRPr lang="ru-RU" sz="1600" b="1" dirty="0" smtClean="0">
              <a:solidFill>
                <a:schemeClr val="tx1"/>
              </a:solidFill>
            </a:endParaRPr>
          </a:p>
          <a:p>
            <a:pPr algn="r"/>
            <a:r>
              <a:rPr lang="ru-RU" sz="1600" b="1" dirty="0" smtClean="0">
                <a:solidFill>
                  <a:schemeClr val="tx1"/>
                </a:solidFill>
              </a:rPr>
              <a:t>учитель начальной школы</a:t>
            </a:r>
            <a:endParaRPr lang="en-US" sz="1600" b="1" dirty="0" smtClean="0">
              <a:solidFill>
                <a:schemeClr val="tx1"/>
              </a:solidFill>
            </a:endParaRPr>
          </a:p>
          <a:p>
            <a:pPr algn="r"/>
            <a:r>
              <a:rPr lang="ru-RU" sz="1600" b="1" dirty="0" smtClean="0">
                <a:solidFill>
                  <a:schemeClr val="tx1"/>
                </a:solidFill>
              </a:rPr>
              <a:t>МБОУ «Школа-лицей» №3</a:t>
            </a:r>
          </a:p>
          <a:p>
            <a:pPr algn="r"/>
            <a:r>
              <a:rPr lang="ru-RU" sz="1600" b="1" dirty="0" smtClean="0">
                <a:solidFill>
                  <a:schemeClr val="tx1"/>
                </a:solidFill>
              </a:rPr>
              <a:t>г.Симферополь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b="1" dirty="0"/>
              <a:t>Рыба-луна: длина - 1,8 метра, ширина достигает 2,5 метра, а средний вес равен 1000 кг.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DKUwAM_mnS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100" b="1" dirty="0"/>
              <a:t>- Китайская исполинская саламандра: длина может достигать 180 см.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User\Desktop\4oB2uchKvU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100" b="1" dirty="0"/>
              <a:t>- Жираф: рост этого животного в среднем составляет 5-6 метров, а вес — 1600 кг.</a:t>
            </a: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GFt7aGuByS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/>
              <a:t>- </a:t>
            </a:r>
            <a:r>
              <a:rPr lang="ru-RU" sz="3100" b="1" dirty="0"/>
              <a:t>Африканский страус: высота крупного самца страуса может достигать 2,8 м, а весить он может более 156 кг.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esktop\nbm9-DqJ7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9144000" cy="5500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b="1" dirty="0"/>
              <a:t>- </a:t>
            </a:r>
            <a:r>
              <a:rPr lang="ru-RU" sz="2800" b="1" dirty="0" err="1"/>
              <a:t>Капибара</a:t>
            </a:r>
            <a:r>
              <a:rPr lang="ru-RU" sz="2800" b="1" dirty="0"/>
              <a:t>: крупнейшие представители </a:t>
            </a:r>
            <a:r>
              <a:rPr lang="ru-RU" sz="2800" b="1" dirty="0" err="1"/>
              <a:t>капибары</a:t>
            </a:r>
            <a:r>
              <a:rPr lang="ru-RU" sz="2800" b="1" dirty="0"/>
              <a:t> могут достигать 1,5 метра в длину и 0,9 метра в высоту. Вес этих животных может составлять до 105,4 кг.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User\Desktop\j2H99rb2y2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274" y="1357298"/>
            <a:ext cx="9102726" cy="5500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736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100" b="1" dirty="0"/>
              <a:t>- </a:t>
            </a:r>
            <a:r>
              <a:rPr lang="ru-RU" sz="3100" b="1" dirty="0" err="1"/>
              <a:t>Медведь-Кадьяк</a:t>
            </a:r>
            <a:r>
              <a:rPr lang="ru-RU" sz="3100" b="1" dirty="0"/>
              <a:t>: в высоту более 1,6 м, а общая длина туловища может достигать 3,05 м. Максимальный вес этих животных может составлять 1135 кг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User\Desktop\OABsgjTvuS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100" b="1" dirty="0"/>
              <a:t>- Африканский слон: от 6 до 7,5 метров в длину, 3,3 м в высоту. Вес этого животного может достигать 6 тонн.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uIsPC8lI-8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/>
              <a:t>- </a:t>
            </a:r>
            <a:r>
              <a:rPr lang="ru-RU" sz="3100" b="1" dirty="0"/>
              <a:t>Морской крокодил: вес взрослого самца морского крокодила может варьировать от 409 до 1000 кг, а его длина, как правило, достигает 5,5 м.</a:t>
            </a:r>
            <a:br>
              <a:rPr lang="ru-RU" sz="3100" b="1" dirty="0"/>
            </a:br>
            <a:endParaRPr lang="ru-RU" sz="31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User\Desktop\Lyebs19l5V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9144000" cy="5500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100" b="1" dirty="0"/>
              <a:t>- Анаконда: максимальная длина её тела составляет 7,5 метров, а максимальный вес — 250 кг.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ko3MvlUdyQ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3192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100" dirty="0"/>
              <a:t>- </a:t>
            </a:r>
            <a:r>
              <a:rPr lang="ru-RU" sz="3100" b="1" dirty="0"/>
              <a:t>Синий кит: в длину он может достигать 30 метров и 180 тонн по весу.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vPKL7A_XPy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9144000" cy="5500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229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Самые большие животные</vt:lpstr>
      <vt:lpstr>- Жираф: рост этого животного в среднем составляет 5-6 метров, а вес — 1600 кг. </vt:lpstr>
      <vt:lpstr>- Африканский страус: высота крупного самца страуса может достигать 2,8 м, а весить он может более 156 кг. </vt:lpstr>
      <vt:lpstr>- Капибара: крупнейшие представители капибары могут достигать 1,5 метра в длину и 0,9 метра в высоту. Вес этих животных может составлять до 105,4 кг. </vt:lpstr>
      <vt:lpstr>- Медведь-Кадьяк: в высоту более 1,6 м, а общая длина туловища может достигать 3,05 м. Максимальный вес этих животных может составлять 1135 кг. </vt:lpstr>
      <vt:lpstr>- Африканский слон: от 6 до 7,5 метров в длину, 3,3 м в высоту. Вес этого животного может достигать 6 тонн. </vt:lpstr>
      <vt:lpstr>- Морской крокодил: вес взрослого самца морского крокодила может варьировать от 409 до 1000 кг, а его длина, как правило, достигает 5,5 м. </vt:lpstr>
      <vt:lpstr>- Анаконда: максимальная длина её тела составляет 7,5 метров, а максимальный вес — 250 кг. </vt:lpstr>
      <vt:lpstr>- Синий кит: в длину он может достигать 30 метров и 180 тонн по весу.  </vt:lpstr>
      <vt:lpstr>Рыба-луна: длина - 1,8 метра, ширина достигает 2,5 метра, а средний вес равен 1000 кг.</vt:lpstr>
      <vt:lpstr>- Китайская исполинская саламандра: длина может достигать 180 см.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26</cp:revision>
  <dcterms:created xsi:type="dcterms:W3CDTF">2017-12-05T17:52:06Z</dcterms:created>
  <dcterms:modified xsi:type="dcterms:W3CDTF">2018-02-14T03:55:09Z</dcterms:modified>
</cp:coreProperties>
</file>