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3" r:id="rId3"/>
    <p:sldId id="261" r:id="rId4"/>
    <p:sldId id="290" r:id="rId5"/>
    <p:sldId id="292" r:id="rId6"/>
    <p:sldId id="295" r:id="rId7"/>
    <p:sldId id="296" r:id="rId8"/>
    <p:sldId id="299" r:id="rId9"/>
    <p:sldId id="280" r:id="rId10"/>
    <p:sldId id="281" r:id="rId11"/>
    <p:sldId id="283" r:id="rId12"/>
    <p:sldId id="284" r:id="rId13"/>
    <p:sldId id="297" r:id="rId14"/>
    <p:sldId id="286" r:id="rId15"/>
    <p:sldId id="287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3/24/2024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5029200" cy="76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600" dirty="0" smtClean="0"/>
              <a:t>Проект </a:t>
            </a:r>
            <a:r>
              <a:rPr lang="ru-RU" sz="3600" dirty="0"/>
              <a:t>«Моя семья»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0" y="4191000"/>
            <a:ext cx="3124200" cy="2183922"/>
          </a:xfrm>
        </p:spPr>
        <p:txBody>
          <a:bodyPr/>
          <a:lstStyle/>
          <a:p>
            <a:r>
              <a:rPr lang="ru-RU" dirty="0"/>
              <a:t>Воспитатели: Козина Анастасия </a:t>
            </a:r>
            <a:r>
              <a:rPr lang="ru-RU" dirty="0" smtClean="0"/>
              <a:t>Анатольевна</a:t>
            </a:r>
            <a:endParaRPr lang="ru-RU" dirty="0" smtClean="0"/>
          </a:p>
          <a:p>
            <a:r>
              <a:rPr lang="ru-RU" dirty="0" smtClean="0"/>
              <a:t>Группа 2 «Звездочки»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Чтение художественной литературы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«Крошечка – </a:t>
            </a:r>
            <a:r>
              <a:rPr lang="ru-RU" dirty="0" err="1"/>
              <a:t>Хаврошечка</a:t>
            </a:r>
            <a:r>
              <a:rPr lang="ru-RU" dirty="0"/>
              <a:t>»</a:t>
            </a:r>
          </a:p>
          <a:p>
            <a:r>
              <a:rPr lang="ru-RU" dirty="0"/>
              <a:t>«</a:t>
            </a:r>
            <a:r>
              <a:rPr lang="ru-RU" dirty="0" err="1"/>
              <a:t>Терешечка</a:t>
            </a:r>
            <a:r>
              <a:rPr lang="ru-RU" dirty="0"/>
              <a:t>»</a:t>
            </a:r>
          </a:p>
          <a:p>
            <a:r>
              <a:rPr lang="ru-RU" dirty="0"/>
              <a:t>«Гуси-лебеди»</a:t>
            </a:r>
          </a:p>
          <a:p>
            <a:r>
              <a:rPr lang="ru-RU" dirty="0"/>
              <a:t>«Моя семья» </a:t>
            </a:r>
            <a:r>
              <a:rPr lang="ru-RU"/>
              <a:t>К.Богданова</a:t>
            </a:r>
            <a:endParaRPr lang="ru-RU" dirty="0"/>
          </a:p>
          <a:p>
            <a:r>
              <a:rPr lang="ru-RU" dirty="0" err="1"/>
              <a:t>В.Осеева</a:t>
            </a:r>
            <a:r>
              <a:rPr lang="ru-RU" dirty="0"/>
              <a:t> «Волшебное слово», «Хорошее»</a:t>
            </a:r>
          </a:p>
          <a:p>
            <a:r>
              <a:rPr lang="ru-RU" dirty="0" err="1"/>
              <a:t>К.Чуковский</a:t>
            </a:r>
            <a:r>
              <a:rPr lang="ru-RU" dirty="0"/>
              <a:t> «</a:t>
            </a:r>
            <a:r>
              <a:rPr lang="ru-RU" dirty="0" err="1"/>
              <a:t>Федорино</a:t>
            </a:r>
            <a:r>
              <a:rPr lang="ru-RU" dirty="0"/>
              <a:t> горе»</a:t>
            </a:r>
          </a:p>
          <a:p>
            <a:r>
              <a:rPr lang="ru-RU" dirty="0"/>
              <a:t>Стихи </a:t>
            </a:r>
            <a:r>
              <a:rPr lang="ru-RU" dirty="0" err="1"/>
              <a:t>А.Барто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853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" y="-20781"/>
            <a:ext cx="3669552" cy="436418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927" y="27709"/>
            <a:ext cx="4706541" cy="3543748"/>
          </a:xfrm>
          <a:prstGeom prst="rect">
            <a:avLst/>
          </a:prstGeom>
        </p:spPr>
      </p:pic>
      <p:pic>
        <p:nvPicPr>
          <p:cNvPr id="1026" name="Picture 2" descr="Книга: Волшебное слово. Рассказы и сказ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571750"/>
            <a:ext cx="2752725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hagk5.ru/assets/images/products/8399/medium/uk2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" y="4431771"/>
            <a:ext cx="3197225" cy="2131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cdn1.ozone.ru/multimedia/102155919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862" y="3276600"/>
            <a:ext cx="2909824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10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Рабочие листы по теме «Моя семья»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302419" y="1885201"/>
            <a:ext cx="2629215" cy="35080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418" y="1981200"/>
            <a:ext cx="2473036" cy="34120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599" y="1973743"/>
            <a:ext cx="2368965" cy="3330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98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629400" cy="1020762"/>
          </a:xfrm>
        </p:spPr>
        <p:txBody>
          <a:bodyPr/>
          <a:lstStyle/>
          <a:p>
            <a:r>
              <a:rPr lang="ru-RU" dirty="0"/>
              <a:t>Рабочие листы по теме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/>
              <a:t>Моя семья»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832" y="1216720"/>
            <a:ext cx="4572562" cy="5641280"/>
          </a:xfrm>
        </p:spPr>
      </p:pic>
    </p:spTree>
    <p:extLst>
      <p:ext uri="{BB962C8B-B14F-4D97-AF65-F5344CB8AC3E}">
        <p14:creationId xmlns:p14="http://schemas.microsoft.com/office/powerpoint/2010/main" val="81479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87362"/>
          </a:xfrm>
        </p:spPr>
        <p:txBody>
          <a:bodyPr>
            <a:normAutofit fontScale="90000"/>
          </a:bodyPr>
          <a:lstStyle/>
          <a:p>
            <a:r>
              <a:rPr lang="ru-RU" dirty="0"/>
              <a:t>Семейное панно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290" y="990600"/>
            <a:ext cx="5363509" cy="5891860"/>
          </a:xfrm>
        </p:spPr>
      </p:pic>
    </p:spTree>
    <p:extLst>
      <p:ext uri="{BB962C8B-B14F-4D97-AF65-F5344CB8AC3E}">
        <p14:creationId xmlns:p14="http://schemas.microsoft.com/office/powerpoint/2010/main" val="118209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87362"/>
          </a:xfrm>
        </p:spPr>
        <p:txBody>
          <a:bodyPr>
            <a:normAutofit fontScale="90000"/>
          </a:bodyPr>
          <a:lstStyle/>
          <a:p>
            <a:r>
              <a:rPr lang="ru-RU" dirty="0"/>
              <a:t>заключение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28600" y="762000"/>
            <a:ext cx="8458200" cy="67818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проекта обеспечило оптимальные условия  для  изучения детьми своих традиций, возрос интерес к семье, ее прошлому и настоящему. У детей появилось желание быть похожими на близких людей в делах,  поступках. Проявляется эмоционально – положительное отношение к своей семье, гордость за свою семью, бережное отношение к семейным реликвиям. Чаще возникает желание реализовать знания о прошлом семьи в собственной деятельности (рассказы, рисунки, предъявление семейных реликвий).</a:t>
            </a:r>
          </a:p>
          <a:p>
            <a:pPr algn="just"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Работа способствовала:   Самореализации родителей как субъектов образовательной деятельности,  возможность конструктивного сотрудничества педагогов ДОУ с семьями воспитанников, создание благоприятного микроклимата в детско-родительском коллективе.</a:t>
            </a:r>
          </a:p>
          <a:p>
            <a:pPr algn="just"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Активизации и обогащению педагогических знаний и умений родителей.</a:t>
            </a:r>
          </a:p>
          <a:p>
            <a:pPr algn="just"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Повышению психолого-педагогической культуры родителей.</a:t>
            </a:r>
          </a:p>
          <a:p>
            <a:pPr algn="just"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Развитию креативных способностей детей и родителей в совместной деятельности.</a:t>
            </a:r>
          </a:p>
          <a:p>
            <a:pPr algn="just"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Созданию системы занятий и совместной деятельности: «ребёнок – педагог» и «ребёнок – родитель» по данной проблеме.</a:t>
            </a:r>
          </a:p>
          <a:p>
            <a:pPr algn="just">
              <a:spcBef>
                <a:spcPts val="0"/>
              </a:spcBef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Оснащению предметно – развивающей среды в группе.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65502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Цель проекта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Формирование нравственно- патриотических качеств личности  через приобщение детей к семейным традициям и ценностям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444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 проекта: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Сформировать у детей интерес к своей семье, сохранению семейных традиций и обычаев, воспитать уважение к членам семьи.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Дать представление о понятиях: “род”, “родители”, “родословная”, “семья”, “родные”, “близкие”.</a:t>
            </a:r>
            <a:endParaRPr lang="ru-RU" sz="20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эмоционально благополучную атмосферу дома и в детском саду.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развивать познавательные способности у детей, активно включать их в творческо-поисковую деятельность.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ru-RU" sz="18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Информационный, творческий, групповой, познавательный, исследовательский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Долгосрочный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старшей группы, родители, воспитатели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 проекта: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Сентябрь 2023 г.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744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Этапы реализации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1этап-подготовительный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темы проекта, его актуальности, цели и задач. Изучение и подбор материала. Разработка структуры проекта. Составление плана мероприятий. Подбор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литературы, дидактического материала. Консультация с родителями о проведении проекта.</a:t>
            </a:r>
          </a:p>
          <a:p>
            <a:pPr marL="0" indent="0" algn="just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2этап-основной.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проекта через разные виды деятельности по всем направлениям  развития Оформление семейного панно на стене в группе, оформление сборника пословиц и поговорок о семье.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этап-заключительный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обработка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рисунков «Моя семья», «Древо моей семьи»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творческими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работами «Моя родословная»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семейного панно на стене в группе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борника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пословиц и поговорок о семье, матери, отце, родителях</a:t>
            </a: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916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87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Работа с детьми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7467600" cy="563575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Беседа</a:t>
            </a:r>
            <a:r>
              <a:rPr lang="ru-RU" dirty="0"/>
              <a:t>:</a:t>
            </a:r>
            <a:r>
              <a:rPr lang="ru-RU" dirty="0" smtClean="0"/>
              <a:t> «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моя семья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«Взаимная забота и помощь семье»,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-«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росли мои бабушка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дедушка»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ситуация: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«Выходной день в нашей семье», «Если мама устала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Сюжетно-ролевая игра «Семья» сюжет «Поход в магазин», «Встречаем гостей»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П/и «Мыши водят хоровод», «Гуси-лебеди», «Волк во рву»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«Этот пальчик, дедушка…»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«Дружба», «Наша дружная семья», «Кто живет в моей квартире?»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М/и «Помощники», «Как у нашей мамы руки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и др.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264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Выставка рисунков «Моя семья»</a:t>
            </a:r>
          </a:p>
          <a:p>
            <a:r>
              <a:rPr lang="ru-RU" dirty="0"/>
              <a:t>Фотовыставка «Мои бабушка и дедушка»</a:t>
            </a:r>
          </a:p>
          <a:p>
            <a:r>
              <a:rPr lang="ru-RU" dirty="0"/>
              <a:t>Творческая работа «Древо моей семьи»</a:t>
            </a:r>
          </a:p>
          <a:p>
            <a:r>
              <a:rPr lang="ru-RU" dirty="0"/>
              <a:t>Лепка «Веселые человечки»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469655"/>
            <a:ext cx="4458906" cy="30042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433" y="3443398"/>
            <a:ext cx="3777621" cy="303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91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29200" cy="42947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206" y="2327261"/>
            <a:ext cx="4608794" cy="4461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24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3810000" cy="4445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1" y="1"/>
            <a:ext cx="3657600" cy="44671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217" y="3276600"/>
            <a:ext cx="4886922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581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467</TotalTime>
  <Words>576</Words>
  <Application>Microsoft Office PowerPoint</Application>
  <PresentationFormat>Экран (4:3)</PresentationFormat>
  <Paragraphs>68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Calibri</vt:lpstr>
      <vt:lpstr>Century Schoolbook</vt:lpstr>
      <vt:lpstr>Courier New</vt:lpstr>
      <vt:lpstr>Symbol</vt:lpstr>
      <vt:lpstr>Times New Roman</vt:lpstr>
      <vt:lpstr>Wingdings</vt:lpstr>
      <vt:lpstr>Wingdings 2</vt:lpstr>
      <vt:lpstr>Эркер</vt:lpstr>
      <vt:lpstr> Проект «Моя семья» </vt:lpstr>
      <vt:lpstr>Цель проекта</vt:lpstr>
      <vt:lpstr>Задачи проекта:</vt:lpstr>
      <vt:lpstr>Презентация PowerPoint</vt:lpstr>
      <vt:lpstr>Этапы реализации проекта</vt:lpstr>
      <vt:lpstr>Работа с детьми</vt:lpstr>
      <vt:lpstr>Презентация PowerPoint</vt:lpstr>
      <vt:lpstr>Презентация PowerPoint</vt:lpstr>
      <vt:lpstr>Презентация PowerPoint</vt:lpstr>
      <vt:lpstr>Чтение художественной литературы</vt:lpstr>
      <vt:lpstr>Презентация PowerPoint</vt:lpstr>
      <vt:lpstr>Рабочие листы по теме «Моя семья»</vt:lpstr>
      <vt:lpstr>Рабочие листы по теме  «Моя семья»</vt:lpstr>
      <vt:lpstr>Семейное панно</vt:lpstr>
      <vt:lpstr>заключение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СЕМЬЯ</dc:title>
  <dc:creator>nata</dc:creator>
  <cp:lastModifiedBy>Егор Козин</cp:lastModifiedBy>
  <cp:revision>47</cp:revision>
  <dcterms:created xsi:type="dcterms:W3CDTF">2017-12-13T18:28:51Z</dcterms:created>
  <dcterms:modified xsi:type="dcterms:W3CDTF">2024-03-24T03:44:34Z</dcterms:modified>
</cp:coreProperties>
</file>