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8C4EA-B313-4C59-9FEA-0F5CBB2A8E62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2704CD00-86F3-47A9-AF39-F46CE448DB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2752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8C4EA-B313-4C59-9FEA-0F5CBB2A8E62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704CD00-86F3-47A9-AF39-F46CE448DB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448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8C4EA-B313-4C59-9FEA-0F5CBB2A8E62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704CD00-86F3-47A9-AF39-F46CE448DB59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225719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8C4EA-B313-4C59-9FEA-0F5CBB2A8E62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704CD00-86F3-47A9-AF39-F46CE448DB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25577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8C4EA-B313-4C59-9FEA-0F5CBB2A8E62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704CD00-86F3-47A9-AF39-F46CE448DB59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999667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8C4EA-B313-4C59-9FEA-0F5CBB2A8E62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704CD00-86F3-47A9-AF39-F46CE448DB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2740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8C4EA-B313-4C59-9FEA-0F5CBB2A8E62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4CD00-86F3-47A9-AF39-F46CE448DB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2629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8C4EA-B313-4C59-9FEA-0F5CBB2A8E62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4CD00-86F3-47A9-AF39-F46CE448DB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037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8C4EA-B313-4C59-9FEA-0F5CBB2A8E62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4CD00-86F3-47A9-AF39-F46CE448DB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3854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8C4EA-B313-4C59-9FEA-0F5CBB2A8E62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704CD00-86F3-47A9-AF39-F46CE448DB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531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8C4EA-B313-4C59-9FEA-0F5CBB2A8E62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704CD00-86F3-47A9-AF39-F46CE448DB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6117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8C4EA-B313-4C59-9FEA-0F5CBB2A8E62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704CD00-86F3-47A9-AF39-F46CE448DB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4578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8C4EA-B313-4C59-9FEA-0F5CBB2A8E62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4CD00-86F3-47A9-AF39-F46CE448DB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210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8C4EA-B313-4C59-9FEA-0F5CBB2A8E62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4CD00-86F3-47A9-AF39-F46CE448DB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6431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8C4EA-B313-4C59-9FEA-0F5CBB2A8E62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4CD00-86F3-47A9-AF39-F46CE448DB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7292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8C4EA-B313-4C59-9FEA-0F5CBB2A8E62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704CD00-86F3-47A9-AF39-F46CE448DB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6152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08C4EA-B313-4C59-9FEA-0F5CBB2A8E62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2704CD00-86F3-47A9-AF39-F46CE448DB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4908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ECD66A-877C-E617-97E6-DFC6ABD539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87236" y="858982"/>
            <a:ext cx="10058400" cy="3746885"/>
          </a:xfrm>
        </p:spPr>
        <p:txBody>
          <a:bodyPr>
            <a:normAutofit fontScale="90000"/>
          </a:bodyPr>
          <a:lstStyle/>
          <a:p>
            <a:r>
              <a:rPr lang="ru-RU" b="1" u="sng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Теоретические и методические основы взаимодействия воспитателя с родителями и сотрудниками дошкольного образовательного учреждения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931AFC3-3A09-517D-68CC-3682D781D2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44836" y="4605867"/>
            <a:ext cx="6400800" cy="1947333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Составитель :</a:t>
            </a:r>
          </a:p>
          <a:p>
            <a:r>
              <a:rPr lang="ru-RU" sz="2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группы «Незнайка» -</a:t>
            </a:r>
          </a:p>
          <a:p>
            <a:r>
              <a:rPr lang="ru-RU" sz="2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 Лейнартас Диана Романовна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3396CCC-F339-5DD8-B4B8-DD7EC975D825}"/>
              </a:ext>
            </a:extLst>
          </p:cNvPr>
          <p:cNvSpPr txBox="1"/>
          <p:nvPr/>
        </p:nvSpPr>
        <p:spPr>
          <a:xfrm>
            <a:off x="2247507" y="138545"/>
            <a:ext cx="80348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Краевое государственное бюджетное учреждение социального обслуживания «Екатериновский  детский психоневрологический дом -  интернат»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18542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9C6948-C926-9516-E32C-A6F44B2F3D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373098"/>
            <a:ext cx="8911687" cy="1280890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Традиционные формы работы ДОУ с родителями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E82EA69-8215-45A5-6D59-5D2FAD71E4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329" y="1540188"/>
            <a:ext cx="11089340" cy="512058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Традиционные формы работы дошкольного учреждения (ДОУ) с родителями играют важную роль в обеспечении успешности обучения и воспитания детей. Вот несколько основных традиционных форм работы ДОУ с родителями:</a:t>
            </a:r>
          </a:p>
          <a:p>
            <a:pPr>
              <a:buAutoNum type="arabicPeriod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Родительские собрания: Родительские собрания представляют собой важную форму взаимодействия между педагогами ДОУ и родителями детей. На таких встречах обсуждаются планы воспитательной работы, особенности обучающего процесса, вопросы безопасности и здоровья детей, а также другие актуальные темы. Родительские собрания позволяют родителям быть в курсе важных событий и обменяться опытом с другими родителями.</a:t>
            </a:r>
          </a:p>
          <a:p>
            <a:pPr>
              <a:buAutoNum type="arabicPeriod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Индивидуальные консультации: Для более индивидуального общения и решения конкретных вопросов, ДОУ предлагает родителям возможность проведения индивидуальных консультаций с педагогами. Это может быть как беседа по телефону, так и личная встреча в удобное для обеих сторон время. На таких консультациях можно обсудить индивидуальные особенности развития и поведения ребенка, получить рекомендации по воспитанию и поддержке.</a:t>
            </a:r>
          </a:p>
          <a:p>
            <a:pPr>
              <a:buAutoNum type="arabicPeriod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мероприятиях: ДОУ часто приглашает родителей принимать активное участие в мероприятиях, организуемых для детей. Это могут быть праздники, спортивные соревнования, концерты, выставки и другие мероприятия. Участие родителей помогает укрепить взаимодействие между школой и семьей, а также создать благоприятную атмосферу для развития детей.</a:t>
            </a:r>
          </a:p>
        </p:txBody>
      </p:sp>
    </p:spTree>
    <p:extLst>
      <p:ext uri="{BB962C8B-B14F-4D97-AF65-F5344CB8AC3E}">
        <p14:creationId xmlns:p14="http://schemas.microsoft.com/office/powerpoint/2010/main" val="3736591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9BA311D-8C03-D449-9630-EBEE2CC017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7658" y="1371599"/>
            <a:ext cx="11261259" cy="5298141"/>
          </a:xfrm>
        </p:spPr>
        <p:txBody>
          <a:bodyPr/>
          <a:lstStyle/>
          <a:p>
            <a:pPr>
              <a:buFont typeface="+mj-lt"/>
              <a:buAutoNum type="arabicPeriod" startAt="4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Родительские кружки и семинары: Для того чтобы поддержать родителей в их образовательной и воспитательной роли, ДОУ может проводить родительские кружки и семинары по различным темам. Это могут быть занятия по методикам обучения чтению и письму, развитию речи, воспитанию вежливости и т.д. Участие в таких мероприятиях помогает родителям расширить свои знания и навыки в воспитании и обучении детей.</a:t>
            </a:r>
          </a:p>
          <a:p>
            <a:pPr>
              <a:buFont typeface="+mj-lt"/>
              <a:buAutoNum type="arabicPeriod" startAt="4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Дистанционное взаимодействие: С учетом современных технологий, ДОУ может предложить родителям возможность взаимодействия дистанционно. Это может быть через электронные письма, онлайн консультации, видео-звонки и другие способы коммуникации. Дистанционное взаимодействие позволяет сократить расстояние и облегчить обмен информацией между родителями и педагогами.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традиционные формы работы ДОУ с родителями направлены на укрепление партнерства между образовательным учреждением и семьей, обеспечение качественного воспитания и обучения детей, а также поддержку родителей в их родительской роли. Каждая из перечисленных форм имеет свою ценность и важность для формирования благоприятной среды для развития детей.</a:t>
            </a:r>
          </a:p>
        </p:txBody>
      </p:sp>
    </p:spTree>
    <p:extLst>
      <p:ext uri="{BB962C8B-B14F-4D97-AF65-F5344CB8AC3E}">
        <p14:creationId xmlns:p14="http://schemas.microsoft.com/office/powerpoint/2010/main" val="26616036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6F15BA-BBEF-1DBA-A008-F196542BF2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306333"/>
            <a:ext cx="8911687" cy="1280890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Нетрадиционные формы работы ДОУ с родителями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6582A85-AF8A-AB6E-8035-CBAF3F4C33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3141" y="1587223"/>
            <a:ext cx="10606835" cy="485733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Нетрадиционные формы работы детского дошкольного учреждения (ДОУ) с родителями могут включать в себя различные инновационные подходы, направленные на улучшение взаимодействия между педагогами и родителями, а также на обеспечение полноценной поддержки развития детей. Вот несколько примеров нетрадиционных методов сотрудничества между ДОУ и родителями:</a:t>
            </a:r>
          </a:p>
          <a:p>
            <a:pPr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*Совместные проекты*: Детский сад и родители могут совместно работать над различными образовательными проектами или мероприятиями. Например, организация выставок детских работ, проведение тематических мастер-классов или спортивных соревнований. Это способствует активному взаимодействию и сближению родителей с педагогами.</a:t>
            </a:r>
          </a:p>
          <a:p>
            <a:pPr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*Родительские уроки или мастер-классы*: ДОУ может организовывать специальные уроки или мастер-классы для родителей, на которых педагоги делятся полезной информацией о методиках обучения, развитии ребенка, воспитании и других важных аспектах. Это помогает родителям лучше понимать потребности своего ребенка и взаимодействовать с ним более эффективно.</a:t>
            </a:r>
          </a:p>
          <a:p>
            <a:pPr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*Интерактивные родительские встречи*: Вместо традиционных собраний можно организовывать интерактивные встречи, на которых родители участвуют в различных играх, дискуссиях и практических занятиях. Такой формат позволяет создать более дружественную и открытую атмосферу, способствует обмену опытом и укреплению отношений между родителями и педагогами.</a:t>
            </a:r>
          </a:p>
        </p:txBody>
      </p:sp>
    </p:spTree>
    <p:extLst>
      <p:ext uri="{BB962C8B-B14F-4D97-AF65-F5344CB8AC3E}">
        <p14:creationId xmlns:p14="http://schemas.microsoft.com/office/powerpoint/2010/main" val="5705725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89AB539F-09B4-F79B-0A6B-AFA42B0EF6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3470" y="1351930"/>
            <a:ext cx="9952411" cy="46006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*Дистанционное общение*: С учетом современных технологий, ДОУ может использовать различные онлайн платформы для взаимодействия с родителями. Это может включать в себя видеоконференции, онлайн-консультации, обмен электронными сообщениями и информацией о деятельности детей в течение дня. Такой подход позволяет родителям быть более вовлеченными в процесс воспитания и обучения своего ребенка.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*Семейные мероприятия*: ДОУ может организовывать различные семейные мероприятия, такие как пикники, походы, творческие встречи и т.д. Это помогает не только укрепить взаимоотношения между родителями и педагогами, но и создать дружественную обстановку для всех участников.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Нетрадиционные формы работы ДОУ с родителями могут стать эффективным инструментом для создания плодотворного сотрудничества, повышения качества образования и воспитания детей, а также для укрепления партнерских отношений между учреждением и семьей.</a:t>
            </a:r>
          </a:p>
        </p:txBody>
      </p:sp>
    </p:spTree>
    <p:extLst>
      <p:ext uri="{BB962C8B-B14F-4D97-AF65-F5344CB8AC3E}">
        <p14:creationId xmlns:p14="http://schemas.microsoft.com/office/powerpoint/2010/main" val="32533420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2D0015-8593-2973-C5A9-D7D8B05655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1577" y="306333"/>
            <a:ext cx="10470775" cy="1280890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Родительское  собрание как основная форма взаимодействия с родителями (алгоритм подготовки воспитателя)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ABB43FA-0B28-50C4-06FB-9FF531612B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2658" y="1909483"/>
            <a:ext cx="10999694" cy="44016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к родительскому собранию - важный этап для воспитателя, чтобы обеспечить эффективное и продуктивное взаимодействие с родителями. Вот алгоритм, который может помочь воспитателю подготовиться к родительскому собранию:</a:t>
            </a:r>
          </a:p>
          <a:p>
            <a:pPr>
              <a:buAutoNum type="arabicPeriod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цели и тему собрания: четко определить цели и темы, которые будут обсуждаться на собрании, учитывая интересы и потребности родителей.</a:t>
            </a:r>
          </a:p>
          <a:p>
            <a:pPr>
              <a:buAutoNum type="arabicPeriod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Подготовить информационный материал: подготовить презентацию, информационные буклеты или ресурсы, которые помогут родителям лучше понять тему собрания.</a:t>
            </a:r>
          </a:p>
          <a:p>
            <a:pPr>
              <a:buAutoNum type="arabicPeriod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Составить план повестки дня: разработать структурированный план повестки дня с ясно определенными темами, которые будут обсуждаться на собрании.</a:t>
            </a:r>
          </a:p>
          <a:p>
            <a:pPr>
              <a:buAutoNum type="arabicPeriod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Подготовиться к вопросам и обсуждениям: предвидеть возможные вопросы и трудные ситуации, которые могут возникнуть во время собрания, и подготовить соответствующие ответы.</a:t>
            </a:r>
          </a:p>
        </p:txBody>
      </p:sp>
    </p:spTree>
    <p:extLst>
      <p:ext uri="{BB962C8B-B14F-4D97-AF65-F5344CB8AC3E}">
        <p14:creationId xmlns:p14="http://schemas.microsoft.com/office/powerpoint/2010/main" val="25546798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D1775ABA-046D-2820-243D-E708FEA95E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67235" y="1568823"/>
            <a:ext cx="9997235" cy="52891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	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Обеспечить участие всех родителей: убедиться, что приглашение на собрание было отправлено всем родителям, и обеспечить доступность собрания для всех.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	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удобные условия: обеспечить комфортное помещение, возможность задать вопросы и высказать мнение, предоставить переводчика при необходимости.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	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Поддерживать открытый диалог: создать атмосферу открытого общения и диалога, стимулирующую активное участие родителей.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	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Закрепить результаты и договоренности: подвести итоги и закрепить договоренности, достигнутые на собрании, например, путем отправки резюме и следующих шагов по электронной почте.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к родительскому собранию поможет воспитателю профессионально и эффективно взаимодействовать с родителями, поддерживать партнерство и сотрудничество в интересах развития ребенка.</a:t>
            </a:r>
          </a:p>
        </p:txBody>
      </p:sp>
    </p:spTree>
    <p:extLst>
      <p:ext uri="{BB962C8B-B14F-4D97-AF65-F5344CB8AC3E}">
        <p14:creationId xmlns:p14="http://schemas.microsoft.com/office/powerpoint/2010/main" val="1236820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967F76-1A02-344B-E4F4-1788461DA8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2612" y="421342"/>
            <a:ext cx="9487553" cy="1280890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планирования работы с родителями, используемые в практике ДОУ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1DDACF3-5990-F9E6-E950-81A3DC72CA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7636" y="1775011"/>
            <a:ext cx="10546976" cy="46616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работе с родителями ДОУ используют различные виды планирования для эффективного взаимодействия и сотрудничества. Вот некоторые из них:</a:t>
            </a:r>
          </a:p>
          <a:p>
            <a:pPr>
              <a:buAutoNum type="arabicPeriod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*Индивидуальное планирование*:   - Разработка индивидуальных планов взаимодействия для каждого ребенка и его семьи, учитывая их потребности, интересы и особенности.   - Определение целей и задач по работе с конкретными семьями, учитывая их запросы и ожидания.</a:t>
            </a:r>
          </a:p>
          <a:p>
            <a:pPr>
              <a:buAutoNum type="arabicPeriod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*Групповое планирование*:   - Планирование мероприятий и активностей для группы родителей, например, родительские собрания, тематические встречи или мастер-классы.   - Организация групповых обучающих программ или курсов для родителей по воспитанию детей.</a:t>
            </a:r>
          </a:p>
          <a:p>
            <a:pPr>
              <a:buAutoNum type="arabicPeriod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*Ежегодное планирование*:   - Разработка годового плана работы с родителями, включая запланированные мероприятия, собрания, консультации и другие виды взаимодействия.   - Планирование родительских мероприятий на основе календаря праздников, событий и актуальных тем.</a:t>
            </a:r>
          </a:p>
        </p:txBody>
      </p:sp>
    </p:spTree>
    <p:extLst>
      <p:ext uri="{BB962C8B-B14F-4D97-AF65-F5344CB8AC3E}">
        <p14:creationId xmlns:p14="http://schemas.microsoft.com/office/powerpoint/2010/main" val="20888335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96EC465-47DF-A723-58D1-A7984D8DD6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4985" y="1245224"/>
            <a:ext cx="9962029" cy="43675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	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*Планирование индивидуальных консультаций*:   - Организация индивидуальных встреч с родителями для обсуждения конкретных вопросов или проблем, связанных с воспитанием и развитием ребенка.   - Планирование консультаций с психологами, педагогами или специалистами для поддержки семей в их нуждах и запросах.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	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*Разовые и циклические мероприятия*:   - Организация различных мероприятий для родителей, таких как семинары, тренинги, мастер-классы или культурно-просветительские программы.   - Планирование циклических встреч или заседаний родительских советов для обсуждения актуальных вопросов и принятия важных решений.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 разнообразные виды планирования помогают учреждениям дошкольного образования эффективно организовывать работу с родителями, учитывая их потребности, создавая условия для открытого общения и сотрудничества, и обеспечивая удовлетворение интересов как самых маленьких участников образовательного процесса, так и их родителей.</a:t>
            </a:r>
          </a:p>
        </p:txBody>
      </p:sp>
    </p:spTree>
    <p:extLst>
      <p:ext uri="{BB962C8B-B14F-4D97-AF65-F5344CB8AC3E}">
        <p14:creationId xmlns:p14="http://schemas.microsoft.com/office/powerpoint/2010/main" val="28687276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B7E35A-E01F-9F59-39CB-3AA48C642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8471" y="268941"/>
            <a:ext cx="9846141" cy="1636059"/>
          </a:xfrm>
        </p:spPr>
        <p:txBody>
          <a:bodyPr>
            <a:no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воспитателя, необходимые для продуктивного общения со всеми участниками педагогического процесса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F0FD41B-D63B-7824-95BC-A627D4165C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2133600"/>
            <a:ext cx="10590212" cy="3777622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Воспитателям необходимо обладать определенными качествами, чтобы продуктивно общаться со всеми участниками педагогического процесса. Вот некоторые из ключевых качеств, которые могут быть особенно полезными в этом контексте:</a:t>
            </a:r>
          </a:p>
          <a:p>
            <a:pPr>
              <a:buAutoNum type="arabicPeriod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*Эмпатия*:   - Способность поставить себя на место другого человека и понять его чувства, потребности и взгляды.   - Помогает строить доверительные отношения с детьми, их родителями и коллегами, учитывая их индивидуальность и чувства.</a:t>
            </a:r>
          </a:p>
          <a:p>
            <a:pPr>
              <a:buAutoNum type="arabicPeriod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*Терпимость и уважение*:   - Готовность принимать разнообразие мнений, культур и жизненных позиций участников образовательного процесса.   - Способствует созданию атмосферы уважения и равноправного общения между всеми участниками.</a:t>
            </a:r>
          </a:p>
          <a:p>
            <a:pPr>
              <a:buAutoNum type="arabicPeriod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*Коммуникативные навыки*:   - Умение эффективно выражать свои мысли и идеи, а также активно слушать и понимать собеседника.   - Позволяет установить понятный и открытый диалог с детьми, их родителями и коллегами для эффективного взаимодействия.</a:t>
            </a:r>
          </a:p>
        </p:txBody>
      </p:sp>
    </p:spTree>
    <p:extLst>
      <p:ext uri="{BB962C8B-B14F-4D97-AF65-F5344CB8AC3E}">
        <p14:creationId xmlns:p14="http://schemas.microsoft.com/office/powerpoint/2010/main" val="25985158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7983186F-AC19-C26B-4270-42DBA9A9AC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641" y="1473823"/>
            <a:ext cx="9620717" cy="46095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*Профессионализм и компетентность*:   - Глубокое понимание основ педагогики, детской психологии и развития, а также умение применять их на практике.   - Обеспечивает качественное образование и воспитание детей, а также доверие со стороны родителей и коллег.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*Творческий подход и гибкость*:   - Способность находить нестандартные решения и подходы к общению и взаимодействию с разными участниками.   - Позволяет адаптироваться к изменчивым ситуациям, проявлять гибкость и креативность в работе.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*Открытость к обратной связи*:   - Готовность принимать конструктивные замечания и советы от детей, их родителей и коллег для постоянного роста и улучшения своей работы.   - Содействует улучшению взаимоотношений, повышению качества образовательного процесса и решению возникающих проблем.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 качества воспитателя могут способствовать эффективному и продуктивному общению со всеми участниками педагогического процесса, создавая благоприятную образовательную среду, способствующую развитию детей и строительству плодотворных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отношений в коллективе.</a:t>
            </a:r>
          </a:p>
        </p:txBody>
      </p:sp>
    </p:spTree>
    <p:extLst>
      <p:ext uri="{BB962C8B-B14F-4D97-AF65-F5344CB8AC3E}">
        <p14:creationId xmlns:p14="http://schemas.microsoft.com/office/powerpoint/2010/main" val="12712221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A50392-B894-8B99-19A9-E4DD4ED44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7855" y="624110"/>
            <a:ext cx="9966757" cy="705926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семья?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0DF9B77-867B-312D-85DC-A7AE633A10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9684" y="1427673"/>
            <a:ext cx="10905115" cy="494541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Семья - это социальная ячейка общества, состоящая из людей, объединенных брачными и/или кровными узами, которые обычно живут вместе и поддерживают друг друга.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стадии развития семьи включают: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Образование семьи: начальный этап, когда партнеры вступают в брак или начинают жить вместе, образуя новую семейную единицу.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Развитие семьи с детьми: когда в семье появляются дети, семейная динамика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измняется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из-за новых обязанностей и ответственностей.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Подростковый период: когда дети достигают подросткового возраста, возникают новые вызовы в связи с их самостоятельностью и личностным развитием.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Переходные моменты: такие как уход детей из дома, пенсионный возраст, изменения в структуре семьи из-за развода или потери члена семьи.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Семейная старость: период, когда члены семьи сталкиваются с вызовами, связанными с возрастом, здоровьем и поддержкой друг друга в пожилом возрасте. Каждая стадия развития семьи имеет свои уникальные характеристики и требует адаптации со стороны членов семьи для сохранения здоровых и стабильных отношений.</a:t>
            </a:r>
          </a:p>
        </p:txBody>
      </p:sp>
    </p:spTree>
    <p:extLst>
      <p:ext uri="{BB962C8B-B14F-4D97-AF65-F5344CB8AC3E}">
        <p14:creationId xmlns:p14="http://schemas.microsoft.com/office/powerpoint/2010/main" val="7505693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7C6ECD-FDEB-8663-1FBD-1DF5599B3E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561357"/>
            <a:ext cx="8911687" cy="1280890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Педагогическое общение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CAE8E98-8E4F-C583-E583-E109B76E3D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3165" y="1540188"/>
            <a:ext cx="10947494" cy="50130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Педагогическое общение представляет собой особую форму общения, направленную на взаимодействие между педагогом и учащимися, а также другими участниками образовательного процесса. Оно основывается на специфических принципах и целях, направленных на образование, воспитание и развитие личности.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Важными аспектами педагогического общения являются:</a:t>
            </a:r>
          </a:p>
          <a:p>
            <a:pPr>
              <a:buAutoNum type="arabicPeriod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*Целенаправленность:* Педагогическое общение осуществляется с определенной целью - передачей знаний, формированием навыков, развитием личности учащихся и прочими педагогическими задачами.</a:t>
            </a:r>
          </a:p>
          <a:p>
            <a:pPr>
              <a:buAutoNum type="arabicPeriod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*Индивидуализация:* Педагогическое общение учитывает индивидуальные особенности каждого учащегося, их потребности, интересы и уровень развития, чтобы обеспечить максимально эффективное воздействие.</a:t>
            </a:r>
          </a:p>
          <a:p>
            <a:pPr>
              <a:buAutoNum type="arabicPeriod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*Взаимодействие и диалог:* Педагогическое общение строится на взаимодействии и диалоге между участниками образовательного процесса, где каждое мнение и точка зрения имеют значение.</a:t>
            </a:r>
          </a:p>
        </p:txBody>
      </p:sp>
    </p:spTree>
    <p:extLst>
      <p:ext uri="{BB962C8B-B14F-4D97-AF65-F5344CB8AC3E}">
        <p14:creationId xmlns:p14="http://schemas.microsoft.com/office/powerpoint/2010/main" val="41392705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4E4B1EE-E1F4-AC1D-FA98-D2FFFFF6F5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3570" y="1133165"/>
            <a:ext cx="9584859" cy="45916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*Формирование доверительных отношений:* Важным аспектом педагогического общения является создание доверительных отношений между педагогом и учащимися, что способствует более эффективной передаче знаний и влиянию на развитие личности.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*Активное слушание и поддержка:* Педагог должен уметь не только передавать информацию, но и активно слушать учащихся, поддерживать их и понимать их потребности и ощущения.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*Поддержка и стимулирование:* Педагогическое общение должно быть направлено не только на исправление ошибок, но и на поощрение усилий, поощрение развития и саморазвития учащихся.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Педагогическое общение играет ключевую роль в формировании образовательной среды, способствует развитию личности учащихся, формированию их ценностных ориентаций, а также воспитывает навыки взаимодействия, саморазвития и самоорганизации. Оно создает благоприятные условия для успешного обучения и полноценного развития каждого участника образовательного процесса.</a:t>
            </a:r>
          </a:p>
        </p:txBody>
      </p:sp>
    </p:spTree>
    <p:extLst>
      <p:ext uri="{BB962C8B-B14F-4D97-AF65-F5344CB8AC3E}">
        <p14:creationId xmlns:p14="http://schemas.microsoft.com/office/powerpoint/2010/main" val="8663605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01D3AD-32D4-A991-9053-1CC0E0281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1191" y="651004"/>
            <a:ext cx="7566597" cy="926784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воспитания в семье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AA133E4-F27A-FDA9-3078-E1E5D66C62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1647" y="2079812"/>
            <a:ext cx="10652965" cy="383141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в семье играет решающую роль в формировании личности человека и определяет его ценностные ориентации, поведение и отношения с окружающим миром. Основные принципы воспитания в семье включают:</a:t>
            </a:r>
          </a:p>
          <a:p>
            <a:pPr>
              <a:buAutoNum type="arabicPeriod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*Любовь и забота:* Основой воспитания в семье должна быть любовь и забота родителей по отношению к детям. Положительные эмоциональные связи способствуют формированию уверенности и эмоциональной стабильности у детей.</a:t>
            </a:r>
          </a:p>
          <a:p>
            <a:pPr>
              <a:buAutoNum type="arabicPeriod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*Пример:* Родители являются первыми и главными образцами для детей. Их поведение, ценности и отношения служат основой для формирования моральных и поведенческих установок у детей.</a:t>
            </a:r>
          </a:p>
          <a:p>
            <a:pPr>
              <a:buAutoNum type="arabicPeriod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*Границы и правила:* Важно устанавливать ясные границы и правила в семье, чтобы обеспечить структуру, дисциплину и понимание ожиданий по поведению.</a:t>
            </a:r>
          </a:p>
          <a:p>
            <a:pPr>
              <a:buAutoNum type="arabicPeriod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*Поддержка и поддержание автономии:* Родители должны поддерживать детей в их стремлениях и усилиях, одновременно предоставляя им возможность принимать собственные решения и развивать автономию.</a:t>
            </a:r>
          </a:p>
        </p:txBody>
      </p:sp>
    </p:spTree>
    <p:extLst>
      <p:ext uri="{BB962C8B-B14F-4D97-AF65-F5344CB8AC3E}">
        <p14:creationId xmlns:p14="http://schemas.microsoft.com/office/powerpoint/2010/main" val="11003378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1BFA88D-BDC3-0579-CE96-71C0B104B9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8064" y="1385047"/>
            <a:ext cx="9835871" cy="40879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*Развитие саморегуляции и ответственности:* Важно учить детей саморегуляции, умению принимать решения и отвечать за свои поступки, развивая ответственное поведение.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*Уважение и понимание:* Воспитание в семье должно основываться на уважении и понимании личности ребенка, его мнения, потребностей и чувств.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*Коммуникация:* Важным принципом является открытая и эмпатичная коммуникация между членами семьи. Умение слушать и быть открытым к диалогу способствует пониманию и решению проблем.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*Развитие самооценки:* Поддержка и похвала со стороны родителей способствуют развитию здоровой самооценки у детей, помогая им стать уверенными и самостоятельными личностями.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 принципы воспитания в семье способствуют формированию здоровых отношений, развитию эмоционального интеллекта, социальных навыков и ценностей у детей. Они создают основу для полноценного развития личности и успешной адаптации в обществе.</a:t>
            </a:r>
          </a:p>
        </p:txBody>
      </p:sp>
    </p:spTree>
    <p:extLst>
      <p:ext uri="{BB962C8B-B14F-4D97-AF65-F5344CB8AC3E}">
        <p14:creationId xmlns:p14="http://schemas.microsoft.com/office/powerpoint/2010/main" val="40303630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78A8C73-5190-F0DD-1199-574DFEB14F76}"/>
              </a:ext>
            </a:extLst>
          </p:cNvPr>
          <p:cNvSpPr txBox="1"/>
          <p:nvPr/>
        </p:nvSpPr>
        <p:spPr>
          <a:xfrm>
            <a:off x="1963271" y="2321004"/>
            <a:ext cx="9601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12677904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E36C8F-9C67-BC30-FE7B-14B7FAB72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596400"/>
            <a:ext cx="6062971" cy="705927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Характеристики типов семей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82E5581-DE7C-50F7-907E-D4BE173F7B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0545" y="1496291"/>
            <a:ext cx="10604067" cy="441493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Существует несколько типов семей, каждый из которых имеет свои уникальные характеристики: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Традиционная семья: это тип семьи, который включает родителей и их биологических детей, проживающих вместе. Традиционная семья обычно основывается на браке и является распространенной формой семьи во многих обществах.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Расширенная семья: это семейная структура, включающая родителей, детей и других родственников, таких как дедушки, бабушки, дяди, тети и т. д. В расширенной семье родственники могут жить вместе или быть близко связаны друг с другом.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Однородная семья: это семья, состоящая из одного родителя и их детей. Этот тип семьи может возникнуть из-за развода, потери партнера или принятия ребенка одиночным родителем.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Блендед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семья: это семья, созданная путем объединения двух семей в результате брака или сожительства. В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блендед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семьях могут быть дети как от предыдущих браков/отношений, так и общие дети новой пары.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тип семьи имеет свои особенности, вызовы и преимущества, и является важной частью разнообразия семейных структур в обществе.</a:t>
            </a:r>
          </a:p>
        </p:txBody>
      </p:sp>
    </p:spTree>
    <p:extLst>
      <p:ext uri="{BB962C8B-B14F-4D97-AF65-F5344CB8AC3E}">
        <p14:creationId xmlns:p14="http://schemas.microsoft.com/office/powerpoint/2010/main" val="524273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4DF747-3D9B-0DB4-D286-44747390E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596400"/>
            <a:ext cx="4261880" cy="844473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 семьи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66106AF-23C8-FFFE-2336-AE46C77D52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2702" y="1440873"/>
            <a:ext cx="11251479" cy="523701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Семья выполняет несколько основных функций, которые играют важную роль в формировании личности членов семьи и обеспечивают стабильность и благополучие общества. Ниже приведены основные функции семьи:</a:t>
            </a:r>
          </a:p>
          <a:p>
            <a:pPr>
              <a:buAutoNum type="arabicPeriod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Функция репродукции: семья является основным институтом для размножения и продолжения рода. Она обеспечивает рождение детей и их воспитание, готовя их к жизни в обществе.</a:t>
            </a:r>
          </a:p>
          <a:p>
            <a:pPr>
              <a:buAutoNum type="arabicPeriod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Функция социализации: семья играет ключевую роль в социализации детей, передавая им ценности, нормы и правила общества. Дети учатся поведенческим и общественным нормам через взаимодействие с членами семьи.</a:t>
            </a:r>
          </a:p>
          <a:p>
            <a:pPr>
              <a:buAutoNum type="arabicPeriod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Функция поддержки и защиты: семья обеспечивает эмоциональную, физическую и психологическую поддержку своим членам. Она создает условия для чувства безопасности, любви и уверенности.</a:t>
            </a:r>
          </a:p>
          <a:p>
            <a:pPr>
              <a:buAutoNum type="arabicPeriod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Функция экономической поддержки: семья является экономической единицей, обеспечивая своих членов материальными ресурсами, жильем, питанием и другими основными потребностями.</a:t>
            </a:r>
          </a:p>
          <a:p>
            <a:pPr>
              <a:buAutoNum type="arabicPeriod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Функция образования: семья способствует образовательному и культурному развитию своих членов, поддерживая обучение, развитие интересов и умений.</a:t>
            </a:r>
          </a:p>
          <a:p>
            <a:pPr>
              <a:buAutoNum type="arabicPeriod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Функция сохранения и передачи наследия: через семью передается культурное и семейное наследие, предания, традиции и ценности, что способствует формированию идентичности и связи между поколениями. 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 функции семьи помогают обеспечить гармоничное развитие ее членов и создать устойчивые отношения внутри семьи и в обществе в целом. Они способствуют формированию здоровых и счастливых отношений между родственниками и помогают обеспечить благополучие и развитие каждого индивида.</a:t>
            </a:r>
          </a:p>
        </p:txBody>
      </p:sp>
    </p:spTree>
    <p:extLst>
      <p:ext uri="{BB962C8B-B14F-4D97-AF65-F5344CB8AC3E}">
        <p14:creationId xmlns:p14="http://schemas.microsoft.com/office/powerpoint/2010/main" val="263682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D5AE09-4140-FD16-9F12-055AE88FB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582546"/>
            <a:ext cx="9149764" cy="1200534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Нормативно-правовые документы в области взаимодействия ДОУ и семьи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ACE3917-8434-0724-90B5-BDB53AF47A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0365" y="1999130"/>
            <a:ext cx="8915400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Нормативно-правовые документы в области взаимодействия дошкольных образовательных учреждений (ДОУ) и семьи являются основой для организации партнерских отношений между учреждениями дошкольного образования и семьями детей. В таких документах устанавливаются основные принципы взаимодействия, права и обязанности сторон, регулируются вопросы организации образовательного процесса, взаимодействия с родителями и обеспечения благоприятной образовательной среды для детей.</a:t>
            </a:r>
          </a:p>
        </p:txBody>
      </p:sp>
    </p:spTree>
    <p:extLst>
      <p:ext uri="{BB962C8B-B14F-4D97-AF65-F5344CB8AC3E}">
        <p14:creationId xmlns:p14="http://schemas.microsoft.com/office/powerpoint/2010/main" val="19146463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765792EE-CA8D-F832-996F-319B3E78F6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0058" y="1416424"/>
            <a:ext cx="11144717" cy="46257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из основных нормативно-правовых документов, регулирующих взаимодействие ДОУ и семьи, включают в себя:</a:t>
            </a:r>
          </a:p>
          <a:p>
            <a:pPr>
              <a:buAutoNum type="arabicPeriod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закон "Об образовании в Российской Федерации", который определяет основы государственной политики в области образования и закрепляет права и обязанности участников образовательного процесса, включая родителей.</a:t>
            </a:r>
          </a:p>
          <a:p>
            <a:pPr>
              <a:buAutoNum type="arabicPeriod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Государственные образовательные стандарты для дошкольного образования, которые определяют требования к содержанию, организации и условиям реализации образовательных программ дошкольного образования.</a:t>
            </a:r>
          </a:p>
          <a:p>
            <a:pPr>
              <a:buAutoNum type="arabicPeriod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Нормативные акты, устанавливающие порядок взаимодействия ДОУ и семьи на местном уровне, такие как локальные нормативные акты учреждений, планы сотрудничества, договоры между учреждением и родителями.</a:t>
            </a:r>
          </a:p>
          <a:p>
            <a:pPr>
              <a:buAutoNum type="arabicPeriod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рекомендации и практики, разрабатываемые Министерством образования и другими государственными органами для содействия в улучшении взаимодействия между ДОУ и семьей.</a:t>
            </a:r>
          </a:p>
          <a:p>
            <a:pPr>
              <a:buAutoNum type="arabicPeriod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Международные нормативно-правовые акты и договоры в области образования, которые могут применяться при организации взаимодействия между учреждениями дошкольного образования и семьей.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62A2950C-BBFE-A5E9-ED4A-091735EE27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9887" y="306222"/>
            <a:ext cx="8912225" cy="1281112"/>
          </a:xfrm>
        </p:spPr>
        <p:txBody>
          <a:bodyPr>
            <a:normAutofit/>
          </a:bodyPr>
          <a:lstStyle/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36230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C6E28E4C-0491-3669-2BA3-4CD0885393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4162" y="1695076"/>
            <a:ext cx="10180450" cy="42161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Эти документы играют важную роль в обеспечении качественного образования детей, развитии партнерских отношений между учреждениями дошкольного образования и семьей, а также в поддержании благоприятной образовательной среды для всех участников образовательного процесса. Поэтому их соблюдение и использование в повседневной практике является важным аспектом работы дошкольных учреждений и родителей.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E3A655A0-4BEA-FD28-8591-576B6ADCC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7201" y="413964"/>
            <a:ext cx="8910637" cy="1281112"/>
          </a:xfrm>
        </p:spPr>
        <p:txBody>
          <a:bodyPr>
            <a:normAutofit/>
          </a:bodyPr>
          <a:lstStyle/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51163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0FC746-1CCA-BD07-4CF5-223ED99F2A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7403" y="350687"/>
            <a:ext cx="8911687" cy="1280890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направления работы детского сада с семьей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DD0A227-F095-2384-9899-D2C8E2346C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7306" y="1631577"/>
            <a:ext cx="11117823" cy="3777622"/>
          </a:xfrm>
        </p:spPr>
        <p:txBody>
          <a:bodyPr>
            <a:no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детского сада с семьей направлена на создание партнерских отношений между педагогами и родителями с целью обеспечения полноценного развития каждого ребенка. Основные направления в этой работе включают: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Вовлечение родителей в жизнь детского сада: педагоги стараются создать открытую и дружественную обстановку, где родители могут участвовать в различных мероприятиях, наблюдать за образовательным процессом, общаться с другими родителями и педагогами. Это способствует укреплению связей между семьей и учреждением.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Информационное взаимодействие: детский сад регулярно информирует родителей о жизни учреждения, текущих событиях, планах и программах образования. Также обеспечивается обратная связь, где родители могут делиться своими замечаниями, предложениями и ожиданиями.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Образовательное сотрудничество: педагоги делятся с родителями информацией о методиках обучения, развития детей, а также предлагают консультации по вопросам воспитания и развития. Вместе ставятся цели и задачи для каждого ребенка, планируется индивидуальный путь развития.</a:t>
            </a:r>
          </a:p>
        </p:txBody>
      </p:sp>
    </p:spTree>
    <p:extLst>
      <p:ext uri="{BB962C8B-B14F-4D97-AF65-F5344CB8AC3E}">
        <p14:creationId xmlns:p14="http://schemas.microsoft.com/office/powerpoint/2010/main" val="24159513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7474FAD-C46A-A36C-2051-0C03ABCA1B6F}"/>
              </a:ext>
            </a:extLst>
          </p:cNvPr>
          <p:cNvSpPr txBox="1"/>
          <p:nvPr/>
        </p:nvSpPr>
        <p:spPr>
          <a:xfrm>
            <a:off x="1237128" y="1717628"/>
            <a:ext cx="10703859" cy="46320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Wingdings 3" charset="2"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4. Участие родителей в образовательном процессе: семьи могут принимать участие в родительских собраниях, педагогических советах, выездных мероприятиях. Также родители могут проводить мастер-классы, лекции, участвовать в творческих конкурсах и праздниках, что способствует обогащению образовательной среды для детей.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Wingdings 3" charset="2"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5. Психологическая поддержка семьи: детский сад может оказывать помощь родителям в решении психологических и педагогических вопросов, связанных с воспитанием и развитием детей. Это может включать в себя консультации психологов, тренинги по развитию родительских навыков и другие формы поддержки.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Wingdings 3" charset="2"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6. Создание партнерских программ: совместные проекты и мероприятия для родителей и детей способствуют укреплению взаимоотношений и семейного комфорта. Это могут быть семинары, мастер-классы, тематические встречи, совместные конкурсы и игры.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Wingdings 3" charset="2"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Работа детского сада с семьей является важным аспектом обеспечения успешного образования и развития ребенка. Педагоги и родители являются партнерами в этом процессе, поэтому активное и эффективное взаимодействие между ними способствует созданию благоприятной образовательной среды, где каждый ребенок может раскрыть свой потенциал и достичь успеха.</a:t>
            </a:r>
          </a:p>
        </p:txBody>
      </p:sp>
    </p:spTree>
    <p:extLst>
      <p:ext uri="{BB962C8B-B14F-4D97-AF65-F5344CB8AC3E}">
        <p14:creationId xmlns:p14="http://schemas.microsoft.com/office/powerpoint/2010/main" val="983434989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106</TotalTime>
  <Words>3333</Words>
  <Application>Microsoft Office PowerPoint</Application>
  <PresentationFormat>Широкоэкранный</PresentationFormat>
  <Paragraphs>113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9" baseType="lpstr">
      <vt:lpstr>Arial</vt:lpstr>
      <vt:lpstr>Century Gothic</vt:lpstr>
      <vt:lpstr>Times New Roman</vt:lpstr>
      <vt:lpstr>Wingdings 3</vt:lpstr>
      <vt:lpstr>Легкий дым</vt:lpstr>
      <vt:lpstr>Теоретические и методические основы взаимодействия воспитателя с родителями и сотрудниками дошкольного образовательного учреждения</vt:lpstr>
      <vt:lpstr>Что такое семья?</vt:lpstr>
      <vt:lpstr>Характеристики типов семей</vt:lpstr>
      <vt:lpstr>Функции семьи</vt:lpstr>
      <vt:lpstr>Нормативно-правовые документы в области взаимодействия ДОУ и семьи</vt:lpstr>
      <vt:lpstr>Презентация PowerPoint</vt:lpstr>
      <vt:lpstr>Презентация PowerPoint</vt:lpstr>
      <vt:lpstr>Основные направления работы детского сада с семьей</vt:lpstr>
      <vt:lpstr>Презентация PowerPoint</vt:lpstr>
      <vt:lpstr>Традиционные формы работы ДОУ с родителями</vt:lpstr>
      <vt:lpstr>Презентация PowerPoint</vt:lpstr>
      <vt:lpstr>Нетрадиционные формы работы ДОУ с родителями</vt:lpstr>
      <vt:lpstr>Презентация PowerPoint</vt:lpstr>
      <vt:lpstr>Родительское  собрание как основная форма взаимодействия с родителями (алгоритм подготовки воспитателя)</vt:lpstr>
      <vt:lpstr>Презентация PowerPoint</vt:lpstr>
      <vt:lpstr>Виды планирования работы с родителями, используемые в практике ДОУ</vt:lpstr>
      <vt:lpstr>Презентация PowerPoint</vt:lpstr>
      <vt:lpstr>Качество воспитателя, необходимые для продуктивного общения со всеми участниками педагогического процесса</vt:lpstr>
      <vt:lpstr>Презентация PowerPoint</vt:lpstr>
      <vt:lpstr>Педагогическое общение</vt:lpstr>
      <vt:lpstr>Презентация PowerPoint</vt:lpstr>
      <vt:lpstr>Принципы воспитания в семье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Теоретические и методические основы взаимодействия воспитателя с родителями и сотрудниками дошкольного образовательного учреждения</dc:title>
  <dc:creator>Диана Лейнартас</dc:creator>
  <cp:lastModifiedBy>Диана Лейнартас</cp:lastModifiedBy>
  <cp:revision>1</cp:revision>
  <dcterms:created xsi:type="dcterms:W3CDTF">2024-03-24T02:09:53Z</dcterms:created>
  <dcterms:modified xsi:type="dcterms:W3CDTF">2024-03-24T03:56:48Z</dcterms:modified>
</cp:coreProperties>
</file>