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GoogleSlidesCustomDataVersion2">
      <go:slidesCustomData xmlns:go="http://customooxmlschemas.google.com/" r:id="rId19" roundtripDataSignature="AMtx7mjTij6I5Vd/i6mZB6El0GXfJ7CI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c398561519_0_7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c39856151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2c398561519_0_7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c398561519_0_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c39856151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c398561519_0_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c398561519_0_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c39856151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2c398561519_0_3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c398561519_0_8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c398561519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2c398561519_0_8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c398561519_0_8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c39856151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2c398561519_0_8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c398561519_0_6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c398561519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2c398561519_0_6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c398561519_0_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c398561519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2c398561519_0_3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398561519_0_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c398561519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2c398561519_0_4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c398561519_0_5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c398561519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2c398561519_0_5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c398561519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c3985615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2c398561519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c398561519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c39856151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2c398561519_0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c398561519_0_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c39856151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2c398561519_0_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c398561519_0_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c39856151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2c398561519_0_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" name="Google Shape;18;p3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85" name="Google Shape;85;p4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86" name="Google Shape;86;p4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4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4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93" name="Google Shape;93;p4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4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4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9" name="Google Shape;99;p4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4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5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05" name="Google Shape;105;p5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5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5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8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24" name="Google Shape;24;p3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25" name="Google Shape;25;p3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четыре объекта" type="fourObj">
  <p:cSld name="FOUR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9"/>
          <p:cNvSpPr txBox="1"/>
          <p:nvPr>
            <p:ph type="title"/>
          </p:nvPr>
        </p:nvSpPr>
        <p:spPr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9"/>
          <p:cNvSpPr txBox="1"/>
          <p:nvPr>
            <p:ph idx="1" type="body"/>
          </p:nvPr>
        </p:nvSpPr>
        <p:spPr>
          <a:xfrm>
            <a:off x="457200" y="1600200"/>
            <a:ext cx="4038600" cy="2189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1" name="Google Shape;31;p39"/>
          <p:cNvSpPr txBox="1"/>
          <p:nvPr>
            <p:ph idx="2" type="body"/>
          </p:nvPr>
        </p:nvSpPr>
        <p:spPr>
          <a:xfrm>
            <a:off x="4648200" y="1600200"/>
            <a:ext cx="4038600" cy="2189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2" name="Google Shape;32;p39"/>
          <p:cNvSpPr txBox="1"/>
          <p:nvPr>
            <p:ph idx="3" type="body"/>
          </p:nvPr>
        </p:nvSpPr>
        <p:spPr>
          <a:xfrm>
            <a:off x="457200" y="3941763"/>
            <a:ext cx="4038600" cy="2189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4" type="body"/>
          </p:nvPr>
        </p:nvSpPr>
        <p:spPr>
          <a:xfrm>
            <a:off x="4648200" y="3941763"/>
            <a:ext cx="4038600" cy="2189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4" name="Google Shape;34;p3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, 1 большой объект и 2 маленьких объекта" type="objAndTwoObj">
  <p:cSld name="OBJECT_AND_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/>
          <p:nvPr>
            <p:ph type="title"/>
          </p:nvPr>
        </p:nvSpPr>
        <p:spPr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0"/>
          <p:cNvSpPr txBox="1"/>
          <p:nvPr>
            <p:ph idx="1" type="body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2" type="body"/>
          </p:nvPr>
        </p:nvSpPr>
        <p:spPr>
          <a:xfrm>
            <a:off x="4648200" y="1600200"/>
            <a:ext cx="4038600" cy="2189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1" name="Google Shape;41;p40"/>
          <p:cNvSpPr txBox="1"/>
          <p:nvPr>
            <p:ph idx="3" type="body"/>
          </p:nvPr>
        </p:nvSpPr>
        <p:spPr>
          <a:xfrm>
            <a:off x="4648200" y="3941763"/>
            <a:ext cx="4038600" cy="2189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4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, объект и текст" type="objAndTx">
  <p:cSld name="OBJECT_AND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3"/>
          <p:cNvSpPr txBox="1"/>
          <p:nvPr>
            <p:ph type="title"/>
          </p:nvPr>
        </p:nvSpPr>
        <p:spPr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3"/>
          <p:cNvSpPr txBox="1"/>
          <p:nvPr>
            <p:ph idx="1" type="body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8" name="Google Shape;58;p43"/>
          <p:cNvSpPr txBox="1"/>
          <p:nvPr>
            <p:ph idx="2" type="body"/>
          </p:nvPr>
        </p:nvSpPr>
        <p:spPr>
          <a:xfrm>
            <a:off x="4648200" y="1600200"/>
            <a:ext cx="4038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9" name="Google Shape;59;p4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4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65" name="Google Shape;65;p4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71" name="Google Shape;71;p4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72" name="Google Shape;72;p4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73" name="Google Shape;73;p4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74" name="Google Shape;74;p4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3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3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c398561519_0_72"/>
          <p:cNvSpPr txBox="1"/>
          <p:nvPr>
            <p:ph type="title"/>
          </p:nvPr>
        </p:nvSpPr>
        <p:spPr>
          <a:xfrm>
            <a:off x="457200" y="25888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Сложение и вычитание обыкновенных дробей.</a:t>
            </a:r>
            <a:endParaRPr/>
          </a:p>
        </p:txBody>
      </p:sp>
      <p:sp>
        <p:nvSpPr>
          <p:cNvPr id="114" name="Google Shape;114;g2c398561519_0_72"/>
          <p:cNvSpPr txBox="1"/>
          <p:nvPr>
            <p:ph idx="1" type="body"/>
          </p:nvPr>
        </p:nvSpPr>
        <p:spPr>
          <a:xfrm>
            <a:off x="388000" y="-329575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c398561519_0_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2c398561519_0_2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g2c398561519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19626" cy="4818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c398561519_0_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2c398561519_0_3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g2c398561519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913" y="232025"/>
            <a:ext cx="6372225" cy="373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g2c398561519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6875" y="4667788"/>
            <a:ext cx="1638300" cy="73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c398561519_0_8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2c398561519_0_8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5" name="Google Shape;205;g2c398561519_0_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872" y="0"/>
            <a:ext cx="7658256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c398561519_0_8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2c398561519_0_8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398561519_0_6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2c398561519_0_6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g2c398561519_0_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500" y="166675"/>
            <a:ext cx="7038975" cy="652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398561519_0_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2c398561519_0_3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g2c398561519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00" y="1285875"/>
            <a:ext cx="857250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c398561519_0_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2c398561519_0_4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8" name="Google Shape;138;g2c398561519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7910" y="0"/>
            <a:ext cx="658368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c398561519_0_5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2c398561519_0_5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g2c398561519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321" y="0"/>
            <a:ext cx="6704359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c398561519_0_0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c398561519_0_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g2c39856151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825" y="613700"/>
            <a:ext cx="8679049" cy="5437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c398561519_0_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2c398561519_0_1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g2c398561519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2475" y="1133775"/>
            <a:ext cx="5510825" cy="301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c398561519_0_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2c398561519_0_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g2c398561519_0_6"/>
          <p:cNvPicPr preferRelativeResize="0"/>
          <p:nvPr/>
        </p:nvPicPr>
        <p:blipFill rotWithShape="1">
          <a:blip r:embed="rId3">
            <a:alphaModFix/>
          </a:blip>
          <a:srcRect b="30260" l="0" r="0" t="0"/>
          <a:stretch/>
        </p:blipFill>
        <p:spPr>
          <a:xfrm>
            <a:off x="0" y="60375"/>
            <a:ext cx="9144001" cy="6265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2c398561519_0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2751" y="4441775"/>
            <a:ext cx="1601350" cy="12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c398561519_0_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c398561519_0_1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g2c398561519_0_18"/>
          <p:cNvPicPr preferRelativeResize="0"/>
          <p:nvPr/>
        </p:nvPicPr>
        <p:blipFill rotWithShape="1">
          <a:blip r:embed="rId3">
            <a:alphaModFix/>
          </a:blip>
          <a:srcRect b="-3450" l="-1160" r="1160" t="3449"/>
          <a:stretch/>
        </p:blipFill>
        <p:spPr>
          <a:xfrm>
            <a:off x="0" y="197475"/>
            <a:ext cx="5299401" cy="334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2c398561519_0_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6796" y="3544471"/>
            <a:ext cx="4709349" cy="316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1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2013-01-28T09:48:57Z</dcterms:created>
  <dc:creator>Алена Алексеевна</dc:creator>
</cp:coreProperties>
</file>