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media/image10.svg" ContentType="image/svg+xml"/>
  <Override PartName="/ppt/media/image10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75.svg" ContentType="image/svg+xml"/>
  <Override PartName="/ppt/media/image77.svg" ContentType="image/svg+xml"/>
  <Override PartName="/ppt/media/image8.svg" ContentType="image/svg+xml"/>
  <Override PartName="/ppt/media/image96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3"/>
    <p:sldId id="257" r:id="rId4"/>
    <p:sldId id="259" r:id="rId5"/>
    <p:sldId id="262" r:id="rId6"/>
    <p:sldId id="269" r:id="rId7"/>
    <p:sldId id="276" r:id="rId8"/>
    <p:sldId id="271" r:id="rId9"/>
    <p:sldId id="265" r:id="rId10"/>
    <p:sldId id="264" r:id="rId11"/>
  </p:sldIdLst>
  <p:sldSz cx="12192000" cy="6858000"/>
  <p:notesSz cx="6858000" cy="9144000"/>
  <p:embeddedFontLst>
    <p:embeddedFont>
      <p:font typeface="Hubot-Sans Black Wide" charset="0"/>
      <p:bold r:id="rId17"/>
    </p:embeddedFont>
    <p:embeddedFont>
      <p:font typeface="Gilroy" panose="02010600030101010101" charset="-122"/>
      <p:regular r:id="rId18"/>
    </p:embeddedFont>
    <p:embeddedFont>
      <p:font typeface="Calibri" panose="020F0502020204030204" charset="0"/>
      <p:regular r:id="rId19"/>
      <p:bold r:id="rId20"/>
      <p:italic r:id="rId21"/>
      <p:boldItalic r:id="rId22"/>
    </p:embeddedFont>
    <p:embeddedFont>
      <p:font typeface="Arial Black" panose="020B0A04020102020204" charset="0"/>
      <p:bold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  <p15:guide id="3" orient="horz" pos="786" userDrawn="1">
          <p15:clr>
            <a:srgbClr val="A4A3A4"/>
          </p15:clr>
        </p15:guide>
        <p15:guide id="4" orient="horz" pos="3766" userDrawn="1">
          <p15:clr>
            <a:srgbClr val="A4A3A4"/>
          </p15:clr>
        </p15:guide>
        <p15:guide id="5" pos="7211" userDrawn="1">
          <p15:clr>
            <a:srgbClr val="A4A3A4"/>
          </p15:clr>
        </p15:guide>
        <p15:guide id="6" pos="4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489"/>
    <a:srgbClr val="01BDD4"/>
    <a:srgbClr val="FFCE67"/>
    <a:srgbClr val="FF7697"/>
    <a:srgbClr val="3F6ACD"/>
    <a:srgbClr val="37BD60"/>
    <a:srgbClr val="B1E9FD"/>
    <a:srgbClr val="FFFFFF"/>
    <a:srgbClr val="AECAFB"/>
    <a:srgbClr val="018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1746" y="1542"/>
      </p:cViewPr>
      <p:guideLst>
        <p:guide orient="horz" pos="2160"/>
        <p:guide pos="3870"/>
        <p:guide orient="horz" pos="786"/>
        <p:guide orient="horz" pos="3766"/>
        <p:guide pos="7211"/>
        <p:guide pos="4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Arial" panose="020B0604020202020204" pitchFamily="34" charset="0"/>
                <a:ea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Arial" panose="020B0604020202020204" pitchFamily="34" charset="0"/>
                <a:ea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Arial" panose="020B0604020202020204" pitchFamily="34" charset="0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rial" panose="020B0604020202020204" pitchFamily="34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78119-D9A3-4BA4-B025-FB60E2DE37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0E6C2-552A-4507-8499-3D086EDC8DC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svg"/><Relationship Id="rId7" Type="http://schemas.openxmlformats.org/officeDocument/2006/relationships/image" Target="../media/image7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6" Type="http://schemas.openxmlformats.org/officeDocument/2006/relationships/slideLayout" Target="../slideLayouts/slideLayout1.xml"/><Relationship Id="rId25" Type="http://schemas.openxmlformats.org/officeDocument/2006/relationships/image" Target="../media/image25.png"/><Relationship Id="rId24" Type="http://schemas.openxmlformats.org/officeDocument/2006/relationships/image" Target="../media/image24.svg"/><Relationship Id="rId23" Type="http://schemas.openxmlformats.org/officeDocument/2006/relationships/image" Target="../media/image23.png"/><Relationship Id="rId22" Type="http://schemas.openxmlformats.org/officeDocument/2006/relationships/image" Target="../media/image22.svg"/><Relationship Id="rId21" Type="http://schemas.openxmlformats.org/officeDocument/2006/relationships/image" Target="../media/image21.png"/><Relationship Id="rId20" Type="http://schemas.openxmlformats.org/officeDocument/2006/relationships/image" Target="../media/image20.svg"/><Relationship Id="rId2" Type="http://schemas.openxmlformats.org/officeDocument/2006/relationships/image" Target="../media/image2.png"/><Relationship Id="rId19" Type="http://schemas.openxmlformats.org/officeDocument/2006/relationships/image" Target="../media/image19.png"/><Relationship Id="rId18" Type="http://schemas.openxmlformats.org/officeDocument/2006/relationships/image" Target="../media/image18.svg"/><Relationship Id="rId17" Type="http://schemas.openxmlformats.org/officeDocument/2006/relationships/image" Target="../media/image17.png"/><Relationship Id="rId16" Type="http://schemas.openxmlformats.org/officeDocument/2006/relationships/image" Target="../media/image16.svg"/><Relationship Id="rId15" Type="http://schemas.openxmlformats.org/officeDocument/2006/relationships/image" Target="../media/image15.png"/><Relationship Id="rId14" Type="http://schemas.openxmlformats.org/officeDocument/2006/relationships/image" Target="../media/image14.svg"/><Relationship Id="rId13" Type="http://schemas.openxmlformats.org/officeDocument/2006/relationships/image" Target="../media/image13.png"/><Relationship Id="rId12" Type="http://schemas.openxmlformats.org/officeDocument/2006/relationships/image" Target="../media/image12.svg"/><Relationship Id="rId11" Type="http://schemas.openxmlformats.org/officeDocument/2006/relationships/image" Target="../media/image11.png"/><Relationship Id="rId10" Type="http://schemas.openxmlformats.org/officeDocument/2006/relationships/image" Target="../media/image10.sv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svg"/><Relationship Id="rId8" Type="http://schemas.openxmlformats.org/officeDocument/2006/relationships/image" Target="../media/image33.png"/><Relationship Id="rId7" Type="http://schemas.openxmlformats.org/officeDocument/2006/relationships/image" Target="../media/image32.svg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32" Type="http://schemas.openxmlformats.org/officeDocument/2006/relationships/slideLayout" Target="../slideLayouts/slideLayout7.xml"/><Relationship Id="rId31" Type="http://schemas.openxmlformats.org/officeDocument/2006/relationships/image" Target="../media/image56.jpeg"/><Relationship Id="rId30" Type="http://schemas.openxmlformats.org/officeDocument/2006/relationships/image" Target="../media/image55.jpeg"/><Relationship Id="rId3" Type="http://schemas.openxmlformats.org/officeDocument/2006/relationships/image" Target="../media/image28.svg"/><Relationship Id="rId29" Type="http://schemas.openxmlformats.org/officeDocument/2006/relationships/image" Target="../media/image54.GIF"/><Relationship Id="rId28" Type="http://schemas.openxmlformats.org/officeDocument/2006/relationships/image" Target="../media/image53.GIF"/><Relationship Id="rId27" Type="http://schemas.openxmlformats.org/officeDocument/2006/relationships/image" Target="../media/image52.GIF"/><Relationship Id="rId26" Type="http://schemas.openxmlformats.org/officeDocument/2006/relationships/image" Target="../media/image51.GIF"/><Relationship Id="rId25" Type="http://schemas.openxmlformats.org/officeDocument/2006/relationships/image" Target="../media/image50.svg"/><Relationship Id="rId24" Type="http://schemas.openxmlformats.org/officeDocument/2006/relationships/image" Target="../media/image49.png"/><Relationship Id="rId23" Type="http://schemas.openxmlformats.org/officeDocument/2006/relationships/image" Target="../media/image48.svg"/><Relationship Id="rId22" Type="http://schemas.openxmlformats.org/officeDocument/2006/relationships/image" Target="../media/image47.png"/><Relationship Id="rId21" Type="http://schemas.openxmlformats.org/officeDocument/2006/relationships/image" Target="../media/image46.svg"/><Relationship Id="rId20" Type="http://schemas.openxmlformats.org/officeDocument/2006/relationships/image" Target="../media/image45.png"/><Relationship Id="rId2" Type="http://schemas.openxmlformats.org/officeDocument/2006/relationships/image" Target="../media/image27.png"/><Relationship Id="rId19" Type="http://schemas.openxmlformats.org/officeDocument/2006/relationships/image" Target="../media/image44.svg"/><Relationship Id="rId18" Type="http://schemas.openxmlformats.org/officeDocument/2006/relationships/image" Target="../media/image43.png"/><Relationship Id="rId17" Type="http://schemas.openxmlformats.org/officeDocument/2006/relationships/image" Target="../media/image42.svg"/><Relationship Id="rId16" Type="http://schemas.openxmlformats.org/officeDocument/2006/relationships/image" Target="../media/image41.png"/><Relationship Id="rId15" Type="http://schemas.openxmlformats.org/officeDocument/2006/relationships/image" Target="../media/image40.svg"/><Relationship Id="rId14" Type="http://schemas.openxmlformats.org/officeDocument/2006/relationships/image" Target="../media/image39.png"/><Relationship Id="rId13" Type="http://schemas.openxmlformats.org/officeDocument/2006/relationships/image" Target="../media/image38.svg"/><Relationship Id="rId12" Type="http://schemas.openxmlformats.org/officeDocument/2006/relationships/image" Target="../media/image37.png"/><Relationship Id="rId11" Type="http://schemas.openxmlformats.org/officeDocument/2006/relationships/image" Target="../media/image36.svg"/><Relationship Id="rId10" Type="http://schemas.openxmlformats.org/officeDocument/2006/relationships/image" Target="../media/image35.png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image" Target="../media/image62.svg"/><Relationship Id="rId7" Type="http://schemas.openxmlformats.org/officeDocument/2006/relationships/image" Target="../media/image61.png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6.svg"/><Relationship Id="rId3" Type="http://schemas.openxmlformats.org/officeDocument/2006/relationships/image" Target="../media/image5.png"/><Relationship Id="rId22" Type="http://schemas.openxmlformats.org/officeDocument/2006/relationships/slideLayout" Target="../slideLayouts/slideLayout7.xml"/><Relationship Id="rId21" Type="http://schemas.microsoft.com/office/2007/relationships/hdphoto" Target="../media/image71.wdp"/><Relationship Id="rId20" Type="http://schemas.openxmlformats.org/officeDocument/2006/relationships/image" Target="../media/image70.png"/><Relationship Id="rId2" Type="http://schemas.openxmlformats.org/officeDocument/2006/relationships/image" Target="../media/image58.png"/><Relationship Id="rId19" Type="http://schemas.openxmlformats.org/officeDocument/2006/relationships/image" Target="../media/image69.png"/><Relationship Id="rId18" Type="http://schemas.openxmlformats.org/officeDocument/2006/relationships/image" Target="../media/image68.png"/><Relationship Id="rId17" Type="http://schemas.openxmlformats.org/officeDocument/2006/relationships/image" Target="../media/image67.png"/><Relationship Id="rId16" Type="http://schemas.openxmlformats.org/officeDocument/2006/relationships/image" Target="../media/image24.svg"/><Relationship Id="rId15" Type="http://schemas.openxmlformats.org/officeDocument/2006/relationships/image" Target="../media/image23.png"/><Relationship Id="rId14" Type="http://schemas.openxmlformats.org/officeDocument/2006/relationships/image" Target="../media/image18.svg"/><Relationship Id="rId13" Type="http://schemas.openxmlformats.org/officeDocument/2006/relationships/image" Target="../media/image17.png"/><Relationship Id="rId12" Type="http://schemas.openxmlformats.org/officeDocument/2006/relationships/image" Target="../media/image66.svg"/><Relationship Id="rId11" Type="http://schemas.openxmlformats.org/officeDocument/2006/relationships/image" Target="../media/image65.png"/><Relationship Id="rId10" Type="http://schemas.openxmlformats.org/officeDocument/2006/relationships/image" Target="../media/image64.svg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image" Target="../media/image48.svg"/><Relationship Id="rId7" Type="http://schemas.openxmlformats.org/officeDocument/2006/relationships/image" Target="../media/image47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73.GIF"/><Relationship Id="rId3" Type="http://schemas.openxmlformats.org/officeDocument/2006/relationships/image" Target="../media/image72.GIF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81.GIF"/><Relationship Id="rId2" Type="http://schemas.openxmlformats.org/officeDocument/2006/relationships/image" Target="../media/image32.svg"/><Relationship Id="rId19" Type="http://schemas.openxmlformats.org/officeDocument/2006/relationships/image" Target="../media/image80.GIF"/><Relationship Id="rId18" Type="http://schemas.openxmlformats.org/officeDocument/2006/relationships/image" Target="../media/image79.GIF"/><Relationship Id="rId17" Type="http://schemas.openxmlformats.org/officeDocument/2006/relationships/image" Target="../media/image78.png"/><Relationship Id="rId16" Type="http://schemas.openxmlformats.org/officeDocument/2006/relationships/image" Target="../media/image77.svg"/><Relationship Id="rId15" Type="http://schemas.openxmlformats.org/officeDocument/2006/relationships/image" Target="../media/image76.png"/><Relationship Id="rId14" Type="http://schemas.openxmlformats.org/officeDocument/2006/relationships/image" Target="../media/image75.svg"/><Relationship Id="rId13" Type="http://schemas.openxmlformats.org/officeDocument/2006/relationships/image" Target="../media/image74.png"/><Relationship Id="rId12" Type="http://schemas.openxmlformats.org/officeDocument/2006/relationships/image" Target="../media/image24.svg"/><Relationship Id="rId11" Type="http://schemas.openxmlformats.org/officeDocument/2006/relationships/image" Target="../media/image23.png"/><Relationship Id="rId10" Type="http://schemas.openxmlformats.org/officeDocument/2006/relationships/image" Target="../media/image50.svg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9.GIF"/><Relationship Id="rId8" Type="http://schemas.openxmlformats.org/officeDocument/2006/relationships/image" Target="../media/image88.png"/><Relationship Id="rId7" Type="http://schemas.openxmlformats.org/officeDocument/2006/relationships/image" Target="../media/image49.png"/><Relationship Id="rId6" Type="http://schemas.openxmlformats.org/officeDocument/2006/relationships/image" Target="../media/image47.png"/><Relationship Id="rId5" Type="http://schemas.openxmlformats.org/officeDocument/2006/relationships/image" Target="../media/image33.png"/><Relationship Id="rId4" Type="http://schemas.openxmlformats.org/officeDocument/2006/relationships/image" Target="../media/image23.png"/><Relationship Id="rId3" Type="http://schemas.openxmlformats.org/officeDocument/2006/relationships/image" Target="../media/image87.png"/><Relationship Id="rId2" Type="http://schemas.microsoft.com/office/2007/relationships/hdphoto" Target="../media/image86.wdp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91.jpeg"/><Relationship Id="rId11" Type="http://schemas.openxmlformats.org/officeDocument/2006/relationships/image" Target="../media/image90.jpeg"/><Relationship Id="rId10" Type="http://schemas.openxmlformats.org/officeDocument/2006/relationships/hyperlink" Target="https://youtu.be/WX8HmogNyCY" TargetMode="External"/><Relationship Id="rId1" Type="http://schemas.openxmlformats.org/officeDocument/2006/relationships/image" Target="../media/image8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3.GIF"/><Relationship Id="rId2" Type="http://schemas.openxmlformats.org/officeDocument/2006/relationships/image" Target="../media/image92.png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0.svg"/><Relationship Id="rId8" Type="http://schemas.openxmlformats.org/officeDocument/2006/relationships/image" Target="../media/image99.png"/><Relationship Id="rId7" Type="http://schemas.openxmlformats.org/officeDocument/2006/relationships/image" Target="../media/image98.svg"/><Relationship Id="rId6" Type="http://schemas.openxmlformats.org/officeDocument/2006/relationships/image" Target="../media/image97.png"/><Relationship Id="rId5" Type="http://schemas.openxmlformats.org/officeDocument/2006/relationships/image" Target="../media/image96.svg"/><Relationship Id="rId4" Type="http://schemas.openxmlformats.org/officeDocument/2006/relationships/image" Target="../media/image95.png"/><Relationship Id="rId3" Type="http://schemas.microsoft.com/office/2007/relationships/hdphoto" Target="../media/image71.wdp"/><Relationship Id="rId2" Type="http://schemas.openxmlformats.org/officeDocument/2006/relationships/image" Target="../media/image70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3.png"/><Relationship Id="rId1" Type="http://schemas.openxmlformats.org/officeDocument/2006/relationships/image" Target="../media/image94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5.GIF"/><Relationship Id="rId5" Type="http://schemas.openxmlformats.org/officeDocument/2006/relationships/image" Target="../media/image104.png"/><Relationship Id="rId4" Type="http://schemas.microsoft.com/office/2007/relationships/hdphoto" Target="../media/image103.wdp"/><Relationship Id="rId3" Type="http://schemas.openxmlformats.org/officeDocument/2006/relationships/image" Target="../media/image102.png"/><Relationship Id="rId2" Type="http://schemas.openxmlformats.org/officeDocument/2006/relationships/image" Target="../media/image83.png"/><Relationship Id="rId1" Type="http://schemas.openxmlformats.org/officeDocument/2006/relationships/image" Target="../media/image10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E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rcRect l="3251"/>
          <a:stretch>
            <a:fillRect/>
          </a:stretch>
        </p:blipFill>
        <p:spPr>
          <a:xfrm>
            <a:off x="1" y="4127212"/>
            <a:ext cx="4553517" cy="2060627"/>
          </a:xfrm>
          <a:custGeom>
            <a:avLst/>
            <a:gdLst>
              <a:gd name="connsiteX0" fmla="*/ 0 w 4553517"/>
              <a:gd name="connsiteY0" fmla="*/ 0 h 2060627"/>
              <a:gd name="connsiteX1" fmla="*/ 4553517 w 4553517"/>
              <a:gd name="connsiteY1" fmla="*/ 0 h 2060627"/>
              <a:gd name="connsiteX2" fmla="*/ 4553517 w 4553517"/>
              <a:gd name="connsiteY2" fmla="*/ 2060627 h 2060627"/>
              <a:gd name="connsiteX3" fmla="*/ 0 w 4553517"/>
              <a:gd name="connsiteY3" fmla="*/ 2060627 h 2060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3517" h="2060627">
                <a:moveTo>
                  <a:pt x="0" y="0"/>
                </a:moveTo>
                <a:lnTo>
                  <a:pt x="4553517" y="0"/>
                </a:lnTo>
                <a:lnTo>
                  <a:pt x="4553517" y="2060627"/>
                </a:lnTo>
                <a:lnTo>
                  <a:pt x="0" y="2060627"/>
                </a:lnTo>
                <a:close/>
              </a:path>
            </a:pathLst>
          </a:cu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2997" b="27391"/>
          <a:stretch>
            <a:fillRect/>
          </a:stretch>
        </p:blipFill>
        <p:spPr>
          <a:xfrm>
            <a:off x="0" y="5175876"/>
            <a:ext cx="6097117" cy="1682124"/>
          </a:xfrm>
          <a:custGeom>
            <a:avLst/>
            <a:gdLst>
              <a:gd name="connsiteX0" fmla="*/ 0 w 6097117"/>
              <a:gd name="connsiteY0" fmla="*/ 0 h 1682124"/>
              <a:gd name="connsiteX1" fmla="*/ 6097117 w 6097117"/>
              <a:gd name="connsiteY1" fmla="*/ 0 h 1682124"/>
              <a:gd name="connsiteX2" fmla="*/ 6097117 w 6097117"/>
              <a:gd name="connsiteY2" fmla="*/ 1682124 h 1682124"/>
              <a:gd name="connsiteX3" fmla="*/ 0 w 6097117"/>
              <a:gd name="connsiteY3" fmla="*/ 1682124 h 168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7117" h="1682124">
                <a:moveTo>
                  <a:pt x="0" y="0"/>
                </a:moveTo>
                <a:lnTo>
                  <a:pt x="6097117" y="0"/>
                </a:lnTo>
                <a:lnTo>
                  <a:pt x="6097117" y="1682124"/>
                </a:lnTo>
                <a:lnTo>
                  <a:pt x="0" y="1682124"/>
                </a:ln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631584" y="3494857"/>
            <a:ext cx="4937441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ru-RU" altLang="en-US" b="0" i="0" u="none" strike="noStrike" dirty="0">
                <a:solidFill>
                  <a:srgbClr val="01BDD4"/>
                </a:solidFill>
                <a:effectLst/>
                <a:latin typeface="+mj-lt"/>
                <a:ea typeface="Arial" panose="020B0604020202020204" pitchFamily="34" charset="0"/>
              </a:rPr>
              <a:t>13.03.2024</a:t>
            </a:r>
            <a:endParaRPr lang="ru-RU" altLang="en-US" b="0" i="0" u="none" strike="noStrike" dirty="0">
              <a:solidFill>
                <a:srgbClr val="01BDD4"/>
              </a:solidFill>
              <a:effectLst/>
              <a:latin typeface="+mj-lt"/>
              <a:ea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176" y="1754160"/>
            <a:ext cx="5454608" cy="1014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n-US" altLang="zh-CN" sz="6000" b="0" i="0" u="none" strike="noStrike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Animal’s</a:t>
            </a:r>
            <a:endParaRPr lang="en-US" altLang="zh-CN" sz="6000" b="0" i="0" u="none" strike="noStrike" dirty="0">
              <a:ln>
                <a:solidFill>
                  <a:srgbClr val="FF7697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FF7697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1628" y="1518982"/>
            <a:ext cx="4009292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16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ru-RU" altLang="zh-CN" b="1" dirty="0">
                <a:solidFill>
                  <a:srgbClr val="3F6ACD"/>
                </a:solidFill>
                <a:ea typeface="Arial" panose="020B0604020202020204" pitchFamily="34" charset="0"/>
              </a:rPr>
              <a:t>Филипкина Тамара Юрьевна</a:t>
            </a:r>
            <a:endParaRPr lang="ru-RU" altLang="zh-CN" b="1" dirty="0">
              <a:solidFill>
                <a:srgbClr val="3F6ACD"/>
              </a:solidFill>
              <a:ea typeface="Arial" panose="020B0604020202020204" pitchFamily="34" charset="0"/>
            </a:endParaRPr>
          </a:p>
        </p:txBody>
      </p:sp>
      <p:sp>
        <p:nvSpPr>
          <p:cNvPr id="352" name="任意多边形: 形状 351"/>
          <p:cNvSpPr/>
          <p:nvPr/>
        </p:nvSpPr>
        <p:spPr>
          <a:xfrm>
            <a:off x="11110972" y="0"/>
            <a:ext cx="1081029" cy="1540006"/>
          </a:xfrm>
          <a:custGeom>
            <a:avLst/>
            <a:gdLst>
              <a:gd name="connsiteX0" fmla="*/ 535047 w 1081029"/>
              <a:gd name="connsiteY0" fmla="*/ 0 h 1540006"/>
              <a:gd name="connsiteX1" fmla="*/ 1081029 w 1081029"/>
              <a:gd name="connsiteY1" fmla="*/ 0 h 1540006"/>
              <a:gd name="connsiteX2" fmla="*/ 1081029 w 1081029"/>
              <a:gd name="connsiteY2" fmla="*/ 1534623 h 1540006"/>
              <a:gd name="connsiteX3" fmla="*/ 1011774 w 1081029"/>
              <a:gd name="connsiteY3" fmla="*/ 1539818 h 1540006"/>
              <a:gd name="connsiteX4" fmla="*/ 706031 w 1081029"/>
              <a:gd name="connsiteY4" fmla="*/ 1291238 h 1540006"/>
              <a:gd name="connsiteX5" fmla="*/ 339929 w 1081029"/>
              <a:gd name="connsiteY5" fmla="*/ 1198749 h 1540006"/>
              <a:gd name="connsiteX6" fmla="*/ 274418 w 1081029"/>
              <a:gd name="connsiteY6" fmla="*/ 867332 h 1540006"/>
              <a:gd name="connsiteX7" fmla="*/ 20075 w 1081029"/>
              <a:gd name="connsiteY7" fmla="*/ 347086 h 1540006"/>
              <a:gd name="connsiteX8" fmla="*/ 544176 w 1081029"/>
              <a:gd name="connsiteY8" fmla="*/ 58057 h 1540006"/>
              <a:gd name="connsiteX9" fmla="*/ 534014 w 1081029"/>
              <a:gd name="connsiteY9" fmla="*/ 15584 h 154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1029" h="1540006">
                <a:moveTo>
                  <a:pt x="535047" y="0"/>
                </a:moveTo>
                <a:lnTo>
                  <a:pt x="1081029" y="0"/>
                </a:lnTo>
                <a:lnTo>
                  <a:pt x="1081029" y="1534623"/>
                </a:lnTo>
                <a:lnTo>
                  <a:pt x="1011774" y="1539818"/>
                </a:lnTo>
                <a:cubicBezTo>
                  <a:pt x="667673" y="1547931"/>
                  <a:pt x="706031" y="1291238"/>
                  <a:pt x="706031" y="1291238"/>
                </a:cubicBezTo>
                <a:cubicBezTo>
                  <a:pt x="706031" y="1291238"/>
                  <a:pt x="494076" y="1356753"/>
                  <a:pt x="339929" y="1198749"/>
                </a:cubicBezTo>
                <a:cubicBezTo>
                  <a:pt x="181930" y="1040750"/>
                  <a:pt x="274418" y="867332"/>
                  <a:pt x="274418" y="867332"/>
                </a:cubicBezTo>
                <a:cubicBezTo>
                  <a:pt x="274418" y="867332"/>
                  <a:pt x="-87829" y="770992"/>
                  <a:pt x="20075" y="347086"/>
                </a:cubicBezTo>
                <a:cubicBezTo>
                  <a:pt x="131830" y="-72968"/>
                  <a:pt x="544176" y="58057"/>
                  <a:pt x="544176" y="58057"/>
                </a:cubicBezTo>
                <a:cubicBezTo>
                  <a:pt x="544176" y="58057"/>
                  <a:pt x="534963" y="46135"/>
                  <a:pt x="534014" y="1558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4" name="任意多边形: 形状 353"/>
          <p:cNvSpPr/>
          <p:nvPr/>
        </p:nvSpPr>
        <p:spPr>
          <a:xfrm>
            <a:off x="11613811" y="51665"/>
            <a:ext cx="578189" cy="1429422"/>
          </a:xfrm>
          <a:custGeom>
            <a:avLst/>
            <a:gdLst>
              <a:gd name="connsiteX0" fmla="*/ 578189 w 578189"/>
              <a:gd name="connsiteY0" fmla="*/ 0 h 1429422"/>
              <a:gd name="connsiteX1" fmla="*/ 578189 w 578189"/>
              <a:gd name="connsiteY1" fmla="*/ 1429422 h 1429422"/>
              <a:gd name="connsiteX2" fmla="*/ 525475 w 578189"/>
              <a:gd name="connsiteY2" fmla="*/ 1415931 h 1429422"/>
              <a:gd name="connsiteX3" fmla="*/ 365043 w 578189"/>
              <a:gd name="connsiteY3" fmla="*/ 1112399 h 1429422"/>
              <a:gd name="connsiteX4" fmla="*/ 14359 w 578189"/>
              <a:gd name="connsiteY4" fmla="*/ 838789 h 1429422"/>
              <a:gd name="connsiteX5" fmla="*/ 276410 w 578189"/>
              <a:gd name="connsiteY5" fmla="*/ 445713 h 1429422"/>
              <a:gd name="connsiteX6" fmla="*/ 498478 w 578189"/>
              <a:gd name="connsiteY6" fmla="*/ 56490 h 1429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8189" h="1429422">
                <a:moveTo>
                  <a:pt x="578189" y="0"/>
                </a:moveTo>
                <a:lnTo>
                  <a:pt x="578189" y="1429422"/>
                </a:lnTo>
                <a:lnTo>
                  <a:pt x="525475" y="1415931"/>
                </a:lnTo>
                <a:cubicBezTo>
                  <a:pt x="338490" y="1336636"/>
                  <a:pt x="365043" y="1112399"/>
                  <a:pt x="365043" y="1112399"/>
                </a:cubicBezTo>
                <a:cubicBezTo>
                  <a:pt x="365043" y="1112399"/>
                  <a:pt x="102992" y="1185621"/>
                  <a:pt x="14359" y="838789"/>
                </a:cubicBezTo>
                <a:cubicBezTo>
                  <a:pt x="-74278" y="491957"/>
                  <a:pt x="276410" y="445713"/>
                  <a:pt x="276410" y="445713"/>
                </a:cubicBezTo>
                <a:cubicBezTo>
                  <a:pt x="274482" y="276151"/>
                  <a:pt x="386239" y="145125"/>
                  <a:pt x="498478" y="56490"/>
                </a:cubicBezTo>
                <a:close/>
              </a:path>
            </a:pathLst>
          </a:custGeom>
          <a:solidFill>
            <a:srgbClr val="CFEEF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6" name="文本框 395"/>
          <p:cNvSpPr txBox="1"/>
          <p:nvPr/>
        </p:nvSpPr>
        <p:spPr>
          <a:xfrm>
            <a:off x="631867" y="2796746"/>
            <a:ext cx="545460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n-US" altLang="zh-CN" sz="3600" b="0" i="0" u="none" strike="noStrike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</a:rPr>
              <a:t>Education</a:t>
            </a:r>
            <a:endParaRPr lang="en-US" altLang="zh-CN" sz="3600" b="0" i="0" u="none" strike="noStrike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42247" y="6264286"/>
            <a:ext cx="225622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en-US" altLang="zh-CN" sz="1100" b="0" i="0" u="none" strike="noStrike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www.website.com</a:t>
            </a:r>
            <a:endParaRPr lang="en-US" altLang="zh-CN" sz="1100" b="0" i="0" u="none" strike="noStrike" dirty="0">
              <a:solidFill>
                <a:srgbClr val="000000"/>
              </a:solidFill>
              <a:effectLst/>
              <a:ea typeface="Arial" panose="020B0604020202020204" pitchFamily="34" charset="0"/>
            </a:endParaRPr>
          </a:p>
        </p:txBody>
      </p:sp>
      <p:sp>
        <p:nvSpPr>
          <p:cNvPr id="348" name="任意多边形: 形状 347"/>
          <p:cNvSpPr/>
          <p:nvPr/>
        </p:nvSpPr>
        <p:spPr>
          <a:xfrm>
            <a:off x="4145126" y="4905484"/>
            <a:ext cx="8046875" cy="1952517"/>
          </a:xfrm>
          <a:custGeom>
            <a:avLst/>
            <a:gdLst>
              <a:gd name="connsiteX0" fmla="*/ 4525498 w 8046875"/>
              <a:gd name="connsiteY0" fmla="*/ 146 h 1952517"/>
              <a:gd name="connsiteX1" fmla="*/ 5893556 w 8046875"/>
              <a:gd name="connsiteY1" fmla="*/ 693810 h 1952517"/>
              <a:gd name="connsiteX2" fmla="*/ 6386829 w 8046875"/>
              <a:gd name="connsiteY2" fmla="*/ 666836 h 1952517"/>
              <a:gd name="connsiteX3" fmla="*/ 6637320 w 8046875"/>
              <a:gd name="connsiteY3" fmla="*/ 901909 h 1952517"/>
              <a:gd name="connsiteX4" fmla="*/ 7473569 w 8046875"/>
              <a:gd name="connsiteY4" fmla="*/ 27124 h 1952517"/>
              <a:gd name="connsiteX5" fmla="*/ 7982738 w 8046875"/>
              <a:gd name="connsiteY5" fmla="*/ 105582 h 1952517"/>
              <a:gd name="connsiteX6" fmla="*/ 8046875 w 8046875"/>
              <a:gd name="connsiteY6" fmla="*/ 147220 h 1952517"/>
              <a:gd name="connsiteX7" fmla="*/ 8046875 w 8046875"/>
              <a:gd name="connsiteY7" fmla="*/ 1952517 h 1952517"/>
              <a:gd name="connsiteX8" fmla="*/ 3732 w 8046875"/>
              <a:gd name="connsiteY8" fmla="*/ 1952517 h 1952517"/>
              <a:gd name="connsiteX9" fmla="*/ 2582 w 8046875"/>
              <a:gd name="connsiteY9" fmla="*/ 1940155 h 1952517"/>
              <a:gd name="connsiteX10" fmla="*/ 405903 w 8046875"/>
              <a:gd name="connsiteY10" fmla="*/ 1275719 h 1952517"/>
              <a:gd name="connsiteX11" fmla="*/ 1126545 w 8046875"/>
              <a:gd name="connsiteY11" fmla="*/ 1429867 h 1952517"/>
              <a:gd name="connsiteX12" fmla="*/ 1407861 w 8046875"/>
              <a:gd name="connsiteY12" fmla="*/ 1110008 h 1952517"/>
              <a:gd name="connsiteX13" fmla="*/ 1820208 w 8046875"/>
              <a:gd name="connsiteY13" fmla="*/ 1106157 h 1952517"/>
              <a:gd name="connsiteX14" fmla="*/ 2348162 w 8046875"/>
              <a:gd name="connsiteY14" fmla="*/ 451030 h 1952517"/>
              <a:gd name="connsiteX15" fmla="*/ 3353977 w 8046875"/>
              <a:gd name="connsiteY15" fmla="*/ 666836 h 1952517"/>
              <a:gd name="connsiteX16" fmla="*/ 4525498 w 8046875"/>
              <a:gd name="connsiteY16" fmla="*/ 146 h 195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46875" h="1952517">
                <a:moveTo>
                  <a:pt x="4525498" y="146"/>
                </a:moveTo>
                <a:cubicBezTo>
                  <a:pt x="5596824" y="15561"/>
                  <a:pt x="5893556" y="693810"/>
                  <a:pt x="5893556" y="693810"/>
                </a:cubicBezTo>
                <a:cubicBezTo>
                  <a:pt x="5893556" y="693810"/>
                  <a:pt x="6101655" y="547370"/>
                  <a:pt x="6386829" y="666836"/>
                </a:cubicBezTo>
                <a:cubicBezTo>
                  <a:pt x="6672001" y="786298"/>
                  <a:pt x="6637320" y="901909"/>
                  <a:pt x="6637320" y="901909"/>
                </a:cubicBezTo>
                <a:cubicBezTo>
                  <a:pt x="6637320" y="901909"/>
                  <a:pt x="6745223" y="223660"/>
                  <a:pt x="7473569" y="27124"/>
                </a:cubicBezTo>
                <a:cubicBezTo>
                  <a:pt x="7654692" y="-22012"/>
                  <a:pt x="7826663" y="17971"/>
                  <a:pt x="7982738" y="105582"/>
                </a:cubicBezTo>
                <a:lnTo>
                  <a:pt x="8046875" y="147220"/>
                </a:lnTo>
                <a:lnTo>
                  <a:pt x="8046875" y="1952517"/>
                </a:lnTo>
                <a:lnTo>
                  <a:pt x="3732" y="1952517"/>
                </a:lnTo>
                <a:lnTo>
                  <a:pt x="2582" y="1940155"/>
                </a:lnTo>
                <a:cubicBezTo>
                  <a:pt x="-6322" y="1826614"/>
                  <a:pt x="-15594" y="1366761"/>
                  <a:pt x="405903" y="1275719"/>
                </a:cubicBezTo>
                <a:cubicBezTo>
                  <a:pt x="887616" y="1171667"/>
                  <a:pt x="1126545" y="1429867"/>
                  <a:pt x="1126545" y="1429867"/>
                </a:cubicBezTo>
                <a:cubicBezTo>
                  <a:pt x="1126545" y="1429867"/>
                  <a:pt x="1184347" y="1202497"/>
                  <a:pt x="1407861" y="1110008"/>
                </a:cubicBezTo>
                <a:cubicBezTo>
                  <a:pt x="1631375" y="1017520"/>
                  <a:pt x="1820208" y="1106157"/>
                  <a:pt x="1820208" y="1106157"/>
                </a:cubicBezTo>
                <a:cubicBezTo>
                  <a:pt x="1820208" y="1106157"/>
                  <a:pt x="1785523" y="628299"/>
                  <a:pt x="2348162" y="451030"/>
                </a:cubicBezTo>
                <a:cubicBezTo>
                  <a:pt x="2910800" y="273760"/>
                  <a:pt x="3353977" y="666836"/>
                  <a:pt x="3353977" y="666836"/>
                </a:cubicBezTo>
                <a:cubicBezTo>
                  <a:pt x="3353977" y="666836"/>
                  <a:pt x="3454173" y="-11414"/>
                  <a:pt x="4525498" y="14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0" name="任意多边形: 形状 349"/>
          <p:cNvSpPr/>
          <p:nvPr/>
        </p:nvSpPr>
        <p:spPr>
          <a:xfrm>
            <a:off x="5524564" y="5601388"/>
            <a:ext cx="6667436" cy="1256613"/>
          </a:xfrm>
          <a:custGeom>
            <a:avLst/>
            <a:gdLst>
              <a:gd name="connsiteX0" fmla="*/ 6201493 w 6667436"/>
              <a:gd name="connsiteY0" fmla="*/ 723 h 1256613"/>
              <a:gd name="connsiteX1" fmla="*/ 6475647 w 6667436"/>
              <a:gd name="connsiteY1" fmla="*/ 40298 h 1256613"/>
              <a:gd name="connsiteX2" fmla="*/ 6600250 w 6667436"/>
              <a:gd name="connsiteY2" fmla="*/ 102641 h 1256613"/>
              <a:gd name="connsiteX3" fmla="*/ 6667436 w 6667436"/>
              <a:gd name="connsiteY3" fmla="*/ 166992 h 1256613"/>
              <a:gd name="connsiteX4" fmla="*/ 6667436 w 6667436"/>
              <a:gd name="connsiteY4" fmla="*/ 1256613 h 1256613"/>
              <a:gd name="connsiteX5" fmla="*/ 146348 w 6667436"/>
              <a:gd name="connsiteY5" fmla="*/ 1256613 h 1256613"/>
              <a:gd name="connsiteX6" fmla="*/ 39986 w 6667436"/>
              <a:gd name="connsiteY6" fmla="*/ 1246505 h 1256613"/>
              <a:gd name="connsiteX7" fmla="*/ 205696 w 6667436"/>
              <a:gd name="connsiteY7" fmla="*/ 768647 h 1256613"/>
              <a:gd name="connsiteX8" fmla="*/ 883946 w 6667436"/>
              <a:gd name="connsiteY8" fmla="*/ 730110 h 1256613"/>
              <a:gd name="connsiteX9" fmla="*/ 1515951 w 6667436"/>
              <a:gd name="connsiteY9" fmla="*/ 275375 h 1256613"/>
              <a:gd name="connsiteX10" fmla="*/ 2240444 w 6667436"/>
              <a:gd name="connsiteY10" fmla="*/ 468060 h 1256613"/>
              <a:gd name="connsiteX11" fmla="*/ 3215426 w 6667436"/>
              <a:gd name="connsiteY11" fmla="*/ 32591 h 1256613"/>
              <a:gd name="connsiteX12" fmla="*/ 4279044 w 6667436"/>
              <a:gd name="connsiteY12" fmla="*/ 668451 h 1256613"/>
              <a:gd name="connsiteX13" fmla="*/ 4818560 w 6667436"/>
              <a:gd name="connsiteY13" fmla="*/ 552841 h 1256613"/>
              <a:gd name="connsiteX14" fmla="*/ 5142270 w 6667436"/>
              <a:gd name="connsiteY14" fmla="*/ 818743 h 1256613"/>
              <a:gd name="connsiteX15" fmla="*/ 6201493 w 6667436"/>
              <a:gd name="connsiteY15" fmla="*/ 723 h 125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667436" h="1256613">
                <a:moveTo>
                  <a:pt x="6201493" y="723"/>
                </a:moveTo>
                <a:cubicBezTo>
                  <a:pt x="6289586" y="-3177"/>
                  <a:pt x="6381232" y="8505"/>
                  <a:pt x="6475647" y="40298"/>
                </a:cubicBezTo>
                <a:cubicBezTo>
                  <a:pt x="6522855" y="56195"/>
                  <a:pt x="6564207" y="77210"/>
                  <a:pt x="6600250" y="102641"/>
                </a:cubicBezTo>
                <a:lnTo>
                  <a:pt x="6667436" y="166992"/>
                </a:lnTo>
                <a:lnTo>
                  <a:pt x="6667436" y="1256613"/>
                </a:lnTo>
                <a:lnTo>
                  <a:pt x="146348" y="1256613"/>
                </a:lnTo>
                <a:lnTo>
                  <a:pt x="39986" y="1246505"/>
                </a:lnTo>
                <a:cubicBezTo>
                  <a:pt x="39986" y="1246505"/>
                  <a:pt x="-121870" y="1022991"/>
                  <a:pt x="205696" y="768647"/>
                </a:cubicBezTo>
                <a:cubicBezTo>
                  <a:pt x="533258" y="514304"/>
                  <a:pt x="883946" y="730110"/>
                  <a:pt x="883946" y="730110"/>
                </a:cubicBezTo>
                <a:cubicBezTo>
                  <a:pt x="883946" y="730110"/>
                  <a:pt x="957164" y="360156"/>
                  <a:pt x="1515951" y="275375"/>
                </a:cubicBezTo>
                <a:cubicBezTo>
                  <a:pt x="2074734" y="190594"/>
                  <a:pt x="2240444" y="468060"/>
                  <a:pt x="2240444" y="468060"/>
                </a:cubicBezTo>
                <a:cubicBezTo>
                  <a:pt x="2240444" y="468060"/>
                  <a:pt x="2456251" y="32591"/>
                  <a:pt x="3215426" y="32591"/>
                </a:cubicBezTo>
                <a:cubicBezTo>
                  <a:pt x="3974604" y="32591"/>
                  <a:pt x="4279044" y="668451"/>
                  <a:pt x="4279044" y="668451"/>
                </a:cubicBezTo>
                <a:cubicBezTo>
                  <a:pt x="4279044" y="668451"/>
                  <a:pt x="4541094" y="464204"/>
                  <a:pt x="4818560" y="552841"/>
                </a:cubicBezTo>
                <a:cubicBezTo>
                  <a:pt x="5096026" y="641478"/>
                  <a:pt x="5142270" y="818743"/>
                  <a:pt x="5142270" y="818743"/>
                </a:cubicBezTo>
                <a:cubicBezTo>
                  <a:pt x="5142270" y="818743"/>
                  <a:pt x="5584843" y="28015"/>
                  <a:pt x="6201493" y="723"/>
                </a:cubicBezTo>
                <a:close/>
              </a:path>
            </a:pathLst>
          </a:custGeom>
          <a:solidFill>
            <a:srgbClr val="AEC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18" name="组合 417"/>
          <p:cNvGrpSpPr/>
          <p:nvPr/>
        </p:nvGrpSpPr>
        <p:grpSpPr>
          <a:xfrm>
            <a:off x="5818822" y="1359676"/>
            <a:ext cx="6373178" cy="4138648"/>
            <a:chOff x="6426506" y="2021537"/>
            <a:chExt cx="5652252" cy="3670489"/>
          </a:xfrm>
        </p:grpSpPr>
        <p:pic>
          <p:nvPicPr>
            <p:cNvPr id="356" name="图形 355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617678" y="2699134"/>
              <a:ext cx="4674612" cy="2992892"/>
            </a:xfrm>
            <a:prstGeom prst="rect">
              <a:avLst/>
            </a:prstGeom>
          </p:spPr>
        </p:pic>
        <p:pic>
          <p:nvPicPr>
            <p:cNvPr id="386" name="图形 385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426506" y="3429000"/>
              <a:ext cx="899711" cy="971688"/>
            </a:xfrm>
            <a:prstGeom prst="rect">
              <a:avLst/>
            </a:prstGeom>
          </p:spPr>
        </p:pic>
        <p:pic>
          <p:nvPicPr>
            <p:cNvPr id="388" name="图形 387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961465" y="3002851"/>
              <a:ext cx="885079" cy="852298"/>
            </a:xfrm>
            <a:prstGeom prst="rect">
              <a:avLst/>
            </a:prstGeom>
          </p:spPr>
        </p:pic>
        <p:pic>
          <p:nvPicPr>
            <p:cNvPr id="390" name="图形 389"/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8855609" y="2129353"/>
              <a:ext cx="684997" cy="934087"/>
            </a:xfrm>
            <a:prstGeom prst="rect">
              <a:avLst/>
            </a:prstGeom>
          </p:spPr>
        </p:pic>
        <p:pic>
          <p:nvPicPr>
            <p:cNvPr id="392" name="图形 391"/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1195375" y="2774127"/>
              <a:ext cx="883383" cy="580509"/>
            </a:xfrm>
            <a:prstGeom prst="rect">
              <a:avLst/>
            </a:prstGeom>
          </p:spPr>
        </p:pic>
        <p:pic>
          <p:nvPicPr>
            <p:cNvPr id="394" name="图形 393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511839" y="2021537"/>
              <a:ext cx="849963" cy="623306"/>
            </a:xfrm>
            <a:prstGeom prst="rect">
              <a:avLst/>
            </a:prstGeom>
          </p:spPr>
        </p:pic>
      </p:grpSp>
      <p:pic>
        <p:nvPicPr>
          <p:cNvPr id="409" name="图形 408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489697" y="5683326"/>
            <a:ext cx="1289088" cy="572928"/>
          </a:xfrm>
          <a:prstGeom prst="rect">
            <a:avLst/>
          </a:prstGeom>
        </p:spPr>
      </p:pic>
      <p:pic>
        <p:nvPicPr>
          <p:cNvPr id="410" name="图形 409"/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668258">
            <a:off x="2326795" y="4755746"/>
            <a:ext cx="1485039" cy="975883"/>
          </a:xfrm>
          <a:prstGeom prst="rect">
            <a:avLst/>
          </a:prstGeom>
        </p:spPr>
      </p:pic>
      <p:pic>
        <p:nvPicPr>
          <p:cNvPr id="412" name="图形 411"/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96422" y="5773238"/>
            <a:ext cx="1367125" cy="683563"/>
          </a:xfrm>
          <a:prstGeom prst="rect">
            <a:avLst/>
          </a:prstGeom>
        </p:spPr>
      </p:pic>
      <p:pic>
        <p:nvPicPr>
          <p:cNvPr id="416" name="图形 415"/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901718" y="5477946"/>
            <a:ext cx="376239" cy="250826"/>
          </a:xfrm>
          <a:prstGeom prst="rect">
            <a:avLst/>
          </a:prstGeom>
        </p:spPr>
      </p:pic>
      <p:pic>
        <p:nvPicPr>
          <p:cNvPr id="420" name="图形 419"/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218140" y="4546810"/>
            <a:ext cx="904703" cy="583031"/>
          </a:xfrm>
          <a:prstGeom prst="rect">
            <a:avLst/>
          </a:prstGeom>
        </p:spPr>
      </p:pic>
      <p:sp>
        <p:nvSpPr>
          <p:cNvPr id="421" name="矩形: 圆角 420"/>
          <p:cNvSpPr/>
          <p:nvPr/>
        </p:nvSpPr>
        <p:spPr>
          <a:xfrm>
            <a:off x="672029" y="4043190"/>
            <a:ext cx="1883885" cy="47372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FFC000"/>
            </a:solidFill>
          </a:ln>
          <a:effectLst>
            <a:outerShdw dist="76200" dir="2700000" algn="tl" rotWithShape="0">
              <a:srgbClr val="FFD78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文本框 421"/>
          <p:cNvSpPr txBox="1"/>
          <p:nvPr/>
        </p:nvSpPr>
        <p:spPr>
          <a:xfrm>
            <a:off x="883390" y="4155356"/>
            <a:ext cx="1870828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20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ru-RU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ea typeface="Arial" panose="020B0604020202020204" pitchFamily="34" charset="0"/>
              </a:rPr>
              <a:t>ПОВТОРЕНИЕ</a:t>
            </a:r>
            <a:endParaRPr lang="ru-RU" altLang="en-US" sz="1400" b="1" dirty="0">
              <a:solidFill>
                <a:schemeClr val="tx1">
                  <a:lumMod val="65000"/>
                  <a:lumOff val="35000"/>
                </a:schemeClr>
              </a:solidFill>
              <a:ea typeface="Arial" panose="020B0604020202020204" pitchFamily="34" charset="0"/>
            </a:endParaRPr>
          </a:p>
        </p:txBody>
      </p:sp>
      <p:pic>
        <p:nvPicPr>
          <p:cNvPr id="322" name="图片 321"/>
          <p:cNvPicPr>
            <a:picLocks noChangeAspect="1"/>
          </p:cNvPicPr>
          <p:nvPr/>
        </p:nvPicPr>
        <p:blipFill>
          <a:blip r:embed="rId25"/>
          <a:srcRect l="5036"/>
          <a:stretch>
            <a:fillRect/>
          </a:stretch>
        </p:blipFill>
        <p:spPr>
          <a:xfrm>
            <a:off x="1" y="4927987"/>
            <a:ext cx="2084215" cy="1207113"/>
          </a:xfrm>
          <a:custGeom>
            <a:avLst/>
            <a:gdLst>
              <a:gd name="connsiteX0" fmla="*/ 0 w 2084215"/>
              <a:gd name="connsiteY0" fmla="*/ 0 h 1207113"/>
              <a:gd name="connsiteX1" fmla="*/ 2084215 w 2084215"/>
              <a:gd name="connsiteY1" fmla="*/ 0 h 1207113"/>
              <a:gd name="connsiteX2" fmla="*/ 2084215 w 2084215"/>
              <a:gd name="connsiteY2" fmla="*/ 1207113 h 1207113"/>
              <a:gd name="connsiteX3" fmla="*/ 0 w 2084215"/>
              <a:gd name="connsiteY3" fmla="*/ 1207113 h 1207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215" h="1207113">
                <a:moveTo>
                  <a:pt x="0" y="0"/>
                </a:moveTo>
                <a:lnTo>
                  <a:pt x="2084215" y="0"/>
                </a:lnTo>
                <a:lnTo>
                  <a:pt x="2084215" y="1207113"/>
                </a:lnTo>
                <a:lnTo>
                  <a:pt x="0" y="1207113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形 3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46368" y="3033139"/>
            <a:ext cx="4947607" cy="3554948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381691" y="3429000"/>
            <a:ext cx="5207077" cy="3025734"/>
          </a:xfrm>
          <a:prstGeom prst="rect">
            <a:avLst/>
          </a:prstGeom>
        </p:spPr>
      </p:pic>
      <p:pic>
        <p:nvPicPr>
          <p:cNvPr id="39" name="图形 38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506775" y="4771415"/>
            <a:ext cx="12698776" cy="2312432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865661" y="3429000"/>
            <a:ext cx="1801201" cy="2401601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6399" y="3183875"/>
            <a:ext cx="1893581" cy="2340676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191533" y="5276113"/>
            <a:ext cx="3177104" cy="1832944"/>
          </a:xfrm>
          <a:prstGeom prst="rect">
            <a:avLst/>
          </a:prstGeom>
        </p:spPr>
      </p:pic>
      <p:pic>
        <p:nvPicPr>
          <p:cNvPr id="25" name="图形 24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060449" y="5705647"/>
            <a:ext cx="1223437" cy="717187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746767" y="4690603"/>
            <a:ext cx="1035655" cy="597493"/>
          </a:xfrm>
          <a:prstGeom prst="rect">
            <a:avLst/>
          </a:prstGeom>
        </p:spPr>
      </p:pic>
      <p:pic>
        <p:nvPicPr>
          <p:cNvPr id="33" name="图形 32"/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460942" y="4704603"/>
            <a:ext cx="988993" cy="671102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105651" y="2864385"/>
            <a:ext cx="3738327" cy="2756225"/>
          </a:xfrm>
          <a:prstGeom prst="rect">
            <a:avLst/>
          </a:prstGeom>
        </p:spPr>
      </p:pic>
      <p:pic>
        <p:nvPicPr>
          <p:cNvPr id="19" name="图形 18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244408" y="5349262"/>
            <a:ext cx="3105500" cy="1624415"/>
          </a:xfrm>
          <a:prstGeom prst="rect">
            <a:avLst/>
          </a:prstGeom>
        </p:spPr>
      </p:pic>
      <p:pic>
        <p:nvPicPr>
          <p:cNvPr id="21" name="图形 20"/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488645" y="6213513"/>
            <a:ext cx="2151116" cy="853617"/>
          </a:xfrm>
          <a:prstGeom prst="rect">
            <a:avLst/>
          </a:prstGeom>
        </p:spPr>
      </p:pic>
      <p:pic>
        <p:nvPicPr>
          <p:cNvPr id="101" name="Изображение 100"/>
          <p:cNvPicPr/>
          <p:nvPr/>
        </p:nvPicPr>
        <p:blipFill>
          <a:blip r:embed="rId26"/>
          <a:stretch>
            <a:fillRect/>
          </a:stretch>
        </p:blipFill>
        <p:spPr>
          <a:xfrm>
            <a:off x="6096000" y="259715"/>
            <a:ext cx="2929890" cy="19253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Изображение 101"/>
          <p:cNvPicPr/>
          <p:nvPr/>
        </p:nvPicPr>
        <p:blipFill>
          <a:blip r:embed="rId27"/>
          <a:stretch>
            <a:fillRect/>
          </a:stretch>
        </p:blipFill>
        <p:spPr>
          <a:xfrm>
            <a:off x="9112250" y="1468755"/>
            <a:ext cx="2975610" cy="1715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Изображение 102"/>
          <p:cNvPicPr/>
          <p:nvPr/>
        </p:nvPicPr>
        <p:blipFill>
          <a:blip r:embed="rId28"/>
          <a:stretch>
            <a:fillRect/>
          </a:stretch>
        </p:blipFill>
        <p:spPr>
          <a:xfrm>
            <a:off x="1414145" y="4518660"/>
            <a:ext cx="2332355" cy="2069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Изображение 104"/>
          <p:cNvPicPr/>
          <p:nvPr/>
        </p:nvPicPr>
        <p:blipFill>
          <a:blip r:embed="rId29"/>
          <a:stretch>
            <a:fillRect/>
          </a:stretch>
        </p:blipFill>
        <p:spPr>
          <a:xfrm>
            <a:off x="7613015" y="2030095"/>
            <a:ext cx="1901825" cy="13989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Изображение 108"/>
          <p:cNvPicPr/>
          <p:nvPr/>
        </p:nvPicPr>
        <p:blipFill>
          <a:blip r:embed="rId30"/>
          <a:stretch>
            <a:fillRect/>
          </a:stretch>
        </p:blipFill>
        <p:spPr>
          <a:xfrm>
            <a:off x="0" y="95250"/>
            <a:ext cx="2333625" cy="1533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Текстовое поле 6"/>
          <p:cNvSpPr txBox="1"/>
          <p:nvPr/>
        </p:nvSpPr>
        <p:spPr>
          <a:xfrm>
            <a:off x="1740535" y="3930650"/>
            <a:ext cx="1833245" cy="3153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ctr"/>
            <a:r>
              <a:rPr lang="ru-RU" altLang="en-US" sz="199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  <a:sym typeface="+mn-ea"/>
              </a:rPr>
              <a:t>?</a:t>
            </a:r>
            <a:endParaRPr lang="ru-RU" altLang="en-US" sz="1990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  <a:sym typeface="+mn-ea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6485890" y="95250"/>
            <a:ext cx="2150110" cy="22872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fontAlgn="ctr"/>
            <a:r>
              <a:rPr lang="ru-RU" altLang="en-US" sz="199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  <a:sym typeface="+mn-ea"/>
              </a:rPr>
              <a:t>?</a:t>
            </a:r>
            <a:endParaRPr lang="ru-RU" altLang="en-US" sz="1990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  <a:sym typeface="+mn-ea"/>
            </a:endParaRPr>
          </a:p>
        </p:txBody>
      </p:sp>
      <p:sp>
        <p:nvSpPr>
          <p:cNvPr id="12" name="Текстовое поле 11"/>
          <p:cNvSpPr txBox="1"/>
          <p:nvPr/>
        </p:nvSpPr>
        <p:spPr>
          <a:xfrm>
            <a:off x="7613015" y="1643380"/>
            <a:ext cx="2150110" cy="22872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fontAlgn="ctr"/>
            <a:r>
              <a:rPr lang="ru-RU" altLang="en-US" sz="199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  <a:sym typeface="+mn-ea"/>
              </a:rPr>
              <a:t>?</a:t>
            </a:r>
            <a:endParaRPr lang="ru-RU" altLang="en-US" sz="1990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  <a:sym typeface="+mn-ea"/>
            </a:endParaRPr>
          </a:p>
        </p:txBody>
      </p:sp>
      <p:sp>
        <p:nvSpPr>
          <p:cNvPr id="13" name="Текстовое поле 12"/>
          <p:cNvSpPr txBox="1"/>
          <p:nvPr/>
        </p:nvSpPr>
        <p:spPr>
          <a:xfrm>
            <a:off x="10041890" y="896620"/>
            <a:ext cx="2150110" cy="22872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fontAlgn="ctr"/>
            <a:r>
              <a:rPr lang="ru-RU" altLang="en-US" sz="199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  <a:sym typeface="+mn-ea"/>
              </a:rPr>
              <a:t>?</a:t>
            </a:r>
            <a:endParaRPr lang="ru-RU" altLang="en-US" sz="1990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  <a:sym typeface="+mn-ea"/>
            </a:endParaRPr>
          </a:p>
        </p:txBody>
      </p:sp>
      <p:sp>
        <p:nvSpPr>
          <p:cNvPr id="14" name="Текстовое поле 13"/>
          <p:cNvSpPr txBox="1"/>
          <p:nvPr/>
        </p:nvSpPr>
        <p:spPr>
          <a:xfrm>
            <a:off x="-191770" y="-281940"/>
            <a:ext cx="2150110" cy="22872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fontAlgn="ctr"/>
            <a:r>
              <a:rPr lang="ru-RU" altLang="en-US" sz="199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  <a:sym typeface="+mn-ea"/>
              </a:rPr>
              <a:t>?</a:t>
            </a:r>
            <a:endParaRPr lang="ru-RU" altLang="en-US" sz="1990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  <a:sym typeface="+mn-ea"/>
            </a:endParaRPr>
          </a:p>
        </p:txBody>
      </p:sp>
      <p:pic>
        <p:nvPicPr>
          <p:cNvPr id="110" name="Изображение 109"/>
          <p:cNvPicPr/>
          <p:nvPr/>
        </p:nvPicPr>
        <p:blipFill>
          <a:blip r:embed="rId31"/>
          <a:stretch>
            <a:fillRect/>
          </a:stretch>
        </p:blipFill>
        <p:spPr>
          <a:xfrm rot="1020000">
            <a:off x="6329680" y="2588895"/>
            <a:ext cx="1078230" cy="862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Текстовое поле 15"/>
          <p:cNvSpPr txBox="1"/>
          <p:nvPr/>
        </p:nvSpPr>
        <p:spPr>
          <a:xfrm>
            <a:off x="6221730" y="2185035"/>
            <a:ext cx="1313180" cy="11264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fontAlgn="ctr"/>
            <a:r>
              <a:rPr lang="ru-RU" altLang="en-US" sz="115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  <a:sym typeface="+mn-ea"/>
              </a:rPr>
              <a:t>?</a:t>
            </a:r>
            <a:endParaRPr lang="ru-RU" altLang="en-US" sz="1150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3" grpId="0"/>
      <p:bldP spid="13" grpId="1"/>
      <p:bldP spid="16" grpId="0"/>
      <p:bldP spid="16" grpId="1"/>
      <p:bldP spid="7" grpId="0"/>
      <p:bldP spid="7" grpId="1"/>
      <p:bldP spid="12" grpId="0"/>
      <p:bldP spid="12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E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r="5694" b="2020"/>
          <a:stretch>
            <a:fillRect/>
          </a:stretch>
        </p:blipFill>
        <p:spPr>
          <a:xfrm>
            <a:off x="7747722" y="4844972"/>
            <a:ext cx="4444279" cy="2013028"/>
          </a:xfrm>
          <a:custGeom>
            <a:avLst/>
            <a:gdLst>
              <a:gd name="connsiteX0" fmla="*/ 0 w 4444279"/>
              <a:gd name="connsiteY0" fmla="*/ 0 h 2013028"/>
              <a:gd name="connsiteX1" fmla="*/ 4444279 w 4444279"/>
              <a:gd name="connsiteY1" fmla="*/ 0 h 2013028"/>
              <a:gd name="connsiteX2" fmla="*/ 4444279 w 4444279"/>
              <a:gd name="connsiteY2" fmla="*/ 2013028 h 2013028"/>
              <a:gd name="connsiteX3" fmla="*/ 0 w 4444279"/>
              <a:gd name="connsiteY3" fmla="*/ 2013028 h 201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4279" h="2013028">
                <a:moveTo>
                  <a:pt x="0" y="0"/>
                </a:moveTo>
                <a:lnTo>
                  <a:pt x="4444279" y="0"/>
                </a:lnTo>
                <a:lnTo>
                  <a:pt x="4444279" y="2013028"/>
                </a:lnTo>
                <a:lnTo>
                  <a:pt x="0" y="2013028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3119" b="56114"/>
          <a:stretch>
            <a:fillRect/>
          </a:stretch>
        </p:blipFill>
        <p:spPr>
          <a:xfrm>
            <a:off x="6108410" y="5841308"/>
            <a:ext cx="6083591" cy="1016692"/>
          </a:xfrm>
          <a:custGeom>
            <a:avLst/>
            <a:gdLst>
              <a:gd name="connsiteX0" fmla="*/ 0 w 6083591"/>
              <a:gd name="connsiteY0" fmla="*/ 0 h 1016692"/>
              <a:gd name="connsiteX1" fmla="*/ 6083591 w 6083591"/>
              <a:gd name="connsiteY1" fmla="*/ 0 h 1016692"/>
              <a:gd name="connsiteX2" fmla="*/ 6083591 w 6083591"/>
              <a:gd name="connsiteY2" fmla="*/ 1016692 h 1016692"/>
              <a:gd name="connsiteX3" fmla="*/ 0 w 6083591"/>
              <a:gd name="connsiteY3" fmla="*/ 1016692 h 1016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3591" h="1016692">
                <a:moveTo>
                  <a:pt x="0" y="0"/>
                </a:moveTo>
                <a:lnTo>
                  <a:pt x="6083591" y="0"/>
                </a:lnTo>
                <a:lnTo>
                  <a:pt x="6083591" y="1016692"/>
                </a:lnTo>
                <a:lnTo>
                  <a:pt x="0" y="1016692"/>
                </a:lnTo>
                <a:close/>
              </a:path>
            </a:pathLst>
          </a:custGeom>
        </p:spPr>
      </p:pic>
      <p:sp>
        <p:nvSpPr>
          <p:cNvPr id="5" name="任意多边形: 形状 4"/>
          <p:cNvSpPr/>
          <p:nvPr/>
        </p:nvSpPr>
        <p:spPr>
          <a:xfrm flipH="1">
            <a:off x="0" y="5582108"/>
            <a:ext cx="6101216" cy="1275892"/>
          </a:xfrm>
          <a:custGeom>
            <a:avLst/>
            <a:gdLst>
              <a:gd name="connsiteX0" fmla="*/ 169873 w 6101216"/>
              <a:gd name="connsiteY0" fmla="*/ 1252469 h 1275892"/>
              <a:gd name="connsiteX1" fmla="*/ 603 w 6101216"/>
              <a:gd name="connsiteY1" fmla="*/ 1275719 h 1275892"/>
              <a:gd name="connsiteX2" fmla="*/ 0 w 6101216"/>
              <a:gd name="connsiteY2" fmla="*/ 1275892 h 1275892"/>
              <a:gd name="connsiteX3" fmla="*/ 424731 w 6101216"/>
              <a:gd name="connsiteY3" fmla="*/ 1275892 h 1275892"/>
              <a:gd name="connsiteX4" fmla="*/ 316426 w 6101216"/>
              <a:gd name="connsiteY4" fmla="*/ 1255908 h 1275892"/>
              <a:gd name="connsiteX5" fmla="*/ 169873 w 6101216"/>
              <a:gd name="connsiteY5" fmla="*/ 1252469 h 1275892"/>
              <a:gd name="connsiteX6" fmla="*/ 4120198 w 6101216"/>
              <a:gd name="connsiteY6" fmla="*/ 146 h 1275892"/>
              <a:gd name="connsiteX7" fmla="*/ 2948677 w 6101216"/>
              <a:gd name="connsiteY7" fmla="*/ 666836 h 1275892"/>
              <a:gd name="connsiteX8" fmla="*/ 1942862 w 6101216"/>
              <a:gd name="connsiteY8" fmla="*/ 451030 h 1275892"/>
              <a:gd name="connsiteX9" fmla="*/ 1414908 w 6101216"/>
              <a:gd name="connsiteY9" fmla="*/ 1106157 h 1275892"/>
              <a:gd name="connsiteX10" fmla="*/ 1002561 w 6101216"/>
              <a:gd name="connsiteY10" fmla="*/ 1110008 h 1275892"/>
              <a:gd name="connsiteX11" fmla="*/ 864310 w 6101216"/>
              <a:gd name="connsiteY11" fmla="*/ 1199005 h 1275892"/>
              <a:gd name="connsiteX12" fmla="*/ 801540 w 6101216"/>
              <a:gd name="connsiteY12" fmla="*/ 1275892 h 1275892"/>
              <a:gd name="connsiteX13" fmla="*/ 6101216 w 6101216"/>
              <a:gd name="connsiteY13" fmla="*/ 1275892 h 1275892"/>
              <a:gd name="connsiteX14" fmla="*/ 6101216 w 6101216"/>
              <a:gd name="connsiteY14" fmla="*/ 728535 h 1275892"/>
              <a:gd name="connsiteX15" fmla="*/ 6074168 w 6101216"/>
              <a:gd name="connsiteY15" fmla="*/ 711236 h 1275892"/>
              <a:gd name="connsiteX16" fmla="*/ 5981529 w 6101216"/>
              <a:gd name="connsiteY16" fmla="*/ 666836 h 1275892"/>
              <a:gd name="connsiteX17" fmla="*/ 5488256 w 6101216"/>
              <a:gd name="connsiteY17" fmla="*/ 693810 h 1275892"/>
              <a:gd name="connsiteX18" fmla="*/ 4120198 w 6101216"/>
              <a:gd name="connsiteY18" fmla="*/ 146 h 127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101216" h="1275892">
                <a:moveTo>
                  <a:pt x="169873" y="1252469"/>
                </a:moveTo>
                <a:cubicBezTo>
                  <a:pt x="117238" y="1255366"/>
                  <a:pt x="60817" y="1262713"/>
                  <a:pt x="603" y="1275719"/>
                </a:cubicBezTo>
                <a:lnTo>
                  <a:pt x="0" y="1275892"/>
                </a:lnTo>
                <a:lnTo>
                  <a:pt x="424731" y="1275892"/>
                </a:lnTo>
                <a:lnTo>
                  <a:pt x="316426" y="1255908"/>
                </a:lnTo>
                <a:cubicBezTo>
                  <a:pt x="271356" y="1251121"/>
                  <a:pt x="222507" y="1249571"/>
                  <a:pt x="169873" y="1252469"/>
                </a:cubicBezTo>
                <a:close/>
                <a:moveTo>
                  <a:pt x="4120198" y="146"/>
                </a:moveTo>
                <a:cubicBezTo>
                  <a:pt x="3048873" y="-11414"/>
                  <a:pt x="2948677" y="666836"/>
                  <a:pt x="2948677" y="666836"/>
                </a:cubicBezTo>
                <a:cubicBezTo>
                  <a:pt x="2948677" y="666836"/>
                  <a:pt x="2505500" y="273760"/>
                  <a:pt x="1942862" y="451030"/>
                </a:cubicBezTo>
                <a:cubicBezTo>
                  <a:pt x="1380223" y="628299"/>
                  <a:pt x="1414908" y="1106157"/>
                  <a:pt x="1414908" y="1106157"/>
                </a:cubicBezTo>
                <a:cubicBezTo>
                  <a:pt x="1414908" y="1106157"/>
                  <a:pt x="1226075" y="1017520"/>
                  <a:pt x="1002561" y="1110008"/>
                </a:cubicBezTo>
                <a:cubicBezTo>
                  <a:pt x="946683" y="1133131"/>
                  <a:pt x="901161" y="1164683"/>
                  <a:pt x="864310" y="1199005"/>
                </a:cubicBezTo>
                <a:lnTo>
                  <a:pt x="801540" y="1275892"/>
                </a:lnTo>
                <a:lnTo>
                  <a:pt x="6101216" y="1275892"/>
                </a:lnTo>
                <a:lnTo>
                  <a:pt x="6101216" y="728535"/>
                </a:lnTo>
                <a:lnTo>
                  <a:pt x="6074168" y="711236"/>
                </a:lnTo>
                <a:cubicBezTo>
                  <a:pt x="6047824" y="696642"/>
                  <a:pt x="6017175" y="681769"/>
                  <a:pt x="5981529" y="666836"/>
                </a:cubicBezTo>
                <a:cubicBezTo>
                  <a:pt x="5696355" y="547370"/>
                  <a:pt x="5488256" y="693810"/>
                  <a:pt x="5488256" y="693810"/>
                </a:cubicBezTo>
                <a:cubicBezTo>
                  <a:pt x="5488256" y="693810"/>
                  <a:pt x="5191524" y="15561"/>
                  <a:pt x="4120198" y="14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" name="任意多边形: 形状 2"/>
          <p:cNvSpPr/>
          <p:nvPr/>
        </p:nvSpPr>
        <p:spPr>
          <a:xfrm flipH="1">
            <a:off x="1" y="6255562"/>
            <a:ext cx="4627781" cy="602438"/>
          </a:xfrm>
          <a:custGeom>
            <a:avLst/>
            <a:gdLst>
              <a:gd name="connsiteX0" fmla="*/ 3792893 w 4627781"/>
              <a:gd name="connsiteY0" fmla="*/ 499769 h 602438"/>
              <a:gd name="connsiteX1" fmla="*/ 3453769 w 4627781"/>
              <a:gd name="connsiteY1" fmla="*/ 575909 h 602438"/>
              <a:gd name="connsiteX2" fmla="*/ 3406643 w 4627781"/>
              <a:gd name="connsiteY2" fmla="*/ 602438 h 602438"/>
              <a:gd name="connsiteX3" fmla="*/ 4067547 w 4627781"/>
              <a:gd name="connsiteY3" fmla="*/ 602438 h 602438"/>
              <a:gd name="connsiteX4" fmla="*/ 4063374 w 4627781"/>
              <a:gd name="connsiteY4" fmla="*/ 599191 h 602438"/>
              <a:gd name="connsiteX5" fmla="*/ 3895739 w 4627781"/>
              <a:gd name="connsiteY5" fmla="*/ 520250 h 602438"/>
              <a:gd name="connsiteX6" fmla="*/ 3792893 w 4627781"/>
              <a:gd name="connsiteY6" fmla="*/ 499769 h 602438"/>
              <a:gd name="connsiteX7" fmla="*/ 4627781 w 4627781"/>
              <a:gd name="connsiteY7" fmla="*/ 281888 h 602438"/>
              <a:gd name="connsiteX8" fmla="*/ 4517817 w 4627781"/>
              <a:gd name="connsiteY8" fmla="*/ 387377 h 602438"/>
              <a:gd name="connsiteX9" fmla="*/ 4340915 w 4627781"/>
              <a:gd name="connsiteY9" fmla="*/ 601923 h 602438"/>
              <a:gd name="connsiteX10" fmla="*/ 4340550 w 4627781"/>
              <a:gd name="connsiteY10" fmla="*/ 602438 h 602438"/>
              <a:gd name="connsiteX11" fmla="*/ 4627781 w 4627781"/>
              <a:gd name="connsiteY11" fmla="*/ 602438 h 602438"/>
              <a:gd name="connsiteX12" fmla="*/ 2292605 w 4627781"/>
              <a:gd name="connsiteY12" fmla="*/ 0 h 602438"/>
              <a:gd name="connsiteX13" fmla="*/ 1317623 w 4627781"/>
              <a:gd name="connsiteY13" fmla="*/ 435469 h 602438"/>
              <a:gd name="connsiteX14" fmla="*/ 593130 w 4627781"/>
              <a:gd name="connsiteY14" fmla="*/ 242784 h 602438"/>
              <a:gd name="connsiteX15" fmla="*/ 13759 w 4627781"/>
              <a:gd name="connsiteY15" fmla="*/ 575993 h 602438"/>
              <a:gd name="connsiteX16" fmla="*/ 0 w 4627781"/>
              <a:gd name="connsiteY16" fmla="*/ 602438 h 602438"/>
              <a:gd name="connsiteX17" fmla="*/ 3338053 w 4627781"/>
              <a:gd name="connsiteY17" fmla="*/ 602438 h 602438"/>
              <a:gd name="connsiteX18" fmla="*/ 3323123 w 4627781"/>
              <a:gd name="connsiteY18" fmla="*/ 577180 h 602438"/>
              <a:gd name="connsiteX19" fmla="*/ 2292605 w 4627781"/>
              <a:gd name="connsiteY19" fmla="*/ 0 h 60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27781" h="602438">
                <a:moveTo>
                  <a:pt x="3792893" y="499769"/>
                </a:moveTo>
                <a:cubicBezTo>
                  <a:pt x="3658014" y="488178"/>
                  <a:pt x="3534696" y="534271"/>
                  <a:pt x="3453769" y="575909"/>
                </a:cubicBezTo>
                <a:lnTo>
                  <a:pt x="3406643" y="602438"/>
                </a:lnTo>
                <a:lnTo>
                  <a:pt x="4067547" y="602438"/>
                </a:lnTo>
                <a:lnTo>
                  <a:pt x="4063374" y="599191"/>
                </a:lnTo>
                <a:cubicBezTo>
                  <a:pt x="4020020" y="570108"/>
                  <a:pt x="3965105" y="542409"/>
                  <a:pt x="3895739" y="520250"/>
                </a:cubicBezTo>
                <a:cubicBezTo>
                  <a:pt x="3861056" y="509171"/>
                  <a:pt x="3826613" y="502667"/>
                  <a:pt x="3792893" y="499769"/>
                </a:cubicBezTo>
                <a:close/>
                <a:moveTo>
                  <a:pt x="4627781" y="281888"/>
                </a:moveTo>
                <a:lnTo>
                  <a:pt x="4517817" y="387377"/>
                </a:lnTo>
                <a:cubicBezTo>
                  <a:pt x="4447420" y="462787"/>
                  <a:pt x="4387863" y="537717"/>
                  <a:pt x="4340915" y="601923"/>
                </a:cubicBezTo>
                <a:lnTo>
                  <a:pt x="4340550" y="602438"/>
                </a:lnTo>
                <a:lnTo>
                  <a:pt x="4627781" y="602438"/>
                </a:lnTo>
                <a:close/>
                <a:moveTo>
                  <a:pt x="2292605" y="0"/>
                </a:moveTo>
                <a:cubicBezTo>
                  <a:pt x="1533430" y="0"/>
                  <a:pt x="1317623" y="435469"/>
                  <a:pt x="1317623" y="435469"/>
                </a:cubicBezTo>
                <a:cubicBezTo>
                  <a:pt x="1317623" y="435469"/>
                  <a:pt x="1151913" y="158003"/>
                  <a:pt x="593130" y="242784"/>
                </a:cubicBezTo>
                <a:cubicBezTo>
                  <a:pt x="243888" y="295772"/>
                  <a:pt x="84322" y="460156"/>
                  <a:pt x="13759" y="575993"/>
                </a:cubicBezTo>
                <a:lnTo>
                  <a:pt x="0" y="602438"/>
                </a:lnTo>
                <a:lnTo>
                  <a:pt x="3338053" y="602438"/>
                </a:lnTo>
                <a:lnTo>
                  <a:pt x="3323123" y="577180"/>
                </a:lnTo>
                <a:cubicBezTo>
                  <a:pt x="3226071" y="419767"/>
                  <a:pt x="2909437" y="0"/>
                  <a:pt x="2292605" y="0"/>
                </a:cubicBezTo>
                <a:close/>
              </a:path>
            </a:pathLst>
          </a:custGeom>
          <a:solidFill>
            <a:srgbClr val="AECAFB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67" name="任意多边形: 形状 66"/>
          <p:cNvSpPr/>
          <p:nvPr/>
        </p:nvSpPr>
        <p:spPr>
          <a:xfrm flipH="1" flipV="1">
            <a:off x="5458454" y="-2"/>
            <a:ext cx="2781973" cy="798287"/>
          </a:xfrm>
          <a:custGeom>
            <a:avLst/>
            <a:gdLst>
              <a:gd name="connsiteX0" fmla="*/ 853324 w 853324"/>
              <a:gd name="connsiteY0" fmla="*/ 201826 h 201826"/>
              <a:gd name="connsiteX1" fmla="*/ 0 w 853324"/>
              <a:gd name="connsiteY1" fmla="*/ 201826 h 201826"/>
              <a:gd name="connsiteX2" fmla="*/ 42824 w 853324"/>
              <a:gd name="connsiteY2" fmla="*/ 142841 h 201826"/>
              <a:gd name="connsiteX3" fmla="*/ 259806 w 853324"/>
              <a:gd name="connsiteY3" fmla="*/ 20388 h 201826"/>
              <a:gd name="connsiteX4" fmla="*/ 845094 w 853324"/>
              <a:gd name="connsiteY4" fmla="*/ 138575 h 201826"/>
              <a:gd name="connsiteX5" fmla="*/ 853324 w 853324"/>
              <a:gd name="connsiteY5" fmla="*/ 146574 h 20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3324" h="201826">
                <a:moveTo>
                  <a:pt x="853324" y="201826"/>
                </a:moveTo>
                <a:lnTo>
                  <a:pt x="0" y="201826"/>
                </a:lnTo>
                <a:lnTo>
                  <a:pt x="42824" y="142841"/>
                </a:lnTo>
                <a:cubicBezTo>
                  <a:pt x="92315" y="86705"/>
                  <a:pt x="162005" y="41513"/>
                  <a:pt x="259806" y="20388"/>
                </a:cubicBezTo>
                <a:cubicBezTo>
                  <a:pt x="607546" y="-54726"/>
                  <a:pt x="801931" y="98976"/>
                  <a:pt x="845094" y="138575"/>
                </a:cubicBezTo>
                <a:lnTo>
                  <a:pt x="853324" y="146574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41579" y="1217495"/>
            <a:ext cx="4552721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ru-RU" altLang="en-US" sz="4800" b="0" i="0" u="none" strike="noStrike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Правила ухода</a:t>
            </a:r>
            <a:r>
              <a:rPr lang="en-US" altLang="zh-CN" sz="4800" b="0" i="0" u="none" strike="noStrike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 </a:t>
            </a:r>
            <a:endParaRPr lang="en-US" altLang="zh-CN" sz="4800" b="0" i="0" u="none" strike="noStrike" dirty="0">
              <a:ln>
                <a:solidFill>
                  <a:srgbClr val="FF7697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FF7697"/>
                </a:outerShdw>
              </a:effectLst>
              <a:latin typeface="+mj-lt"/>
              <a:ea typeface="Arial" panose="020B0604020202020204" pitchFamily="34" charset="0"/>
            </a:endParaRPr>
          </a:p>
          <a:p>
            <a:pPr fontAlgn="ctr"/>
            <a:r>
              <a:rPr lang="ru-RU" altLang="en-US" sz="48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</a:rPr>
              <a:t>за животными</a:t>
            </a:r>
            <a:endParaRPr lang="ru-RU" altLang="en-US" sz="4800" b="0" i="0" u="none" strike="noStrike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sp>
        <p:nvSpPr>
          <p:cNvPr id="30" name="矩形: 圆角 29"/>
          <p:cNvSpPr/>
          <p:nvPr/>
        </p:nvSpPr>
        <p:spPr>
          <a:xfrm>
            <a:off x="3794379" y="3045136"/>
            <a:ext cx="2370773" cy="23370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FFC000"/>
            </a:solidFill>
          </a:ln>
          <a:effectLst>
            <a:outerShdw dist="76200" dir="2700000" algn="tl" rotWithShape="0">
              <a:srgbClr val="FFD78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/>
          <p:cNvSpPr/>
          <p:nvPr/>
        </p:nvSpPr>
        <p:spPr>
          <a:xfrm>
            <a:off x="6503520" y="2515025"/>
            <a:ext cx="2370773" cy="23370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01BDD4"/>
            </a:solidFill>
          </a:ln>
          <a:effectLst>
            <a:outerShdw dist="76200" dir="2700000" algn="tl" rotWithShape="0">
              <a:srgbClr val="01BDD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1BDD4"/>
              </a:solidFill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9111855" y="1886544"/>
            <a:ext cx="2370773" cy="23370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FF7697"/>
            </a:solidFill>
          </a:ln>
          <a:effectLst>
            <a:outerShdw dist="76200" dir="2700000" algn="tl" rotWithShape="0">
              <a:srgbClr val="FF769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形 3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14880" y="2240874"/>
            <a:ext cx="1549001" cy="1501480"/>
          </a:xfrm>
          <a:prstGeom prst="rect">
            <a:avLst/>
          </a:prstGeom>
        </p:spPr>
      </p:pic>
      <p:pic>
        <p:nvPicPr>
          <p:cNvPr id="44" name="图形 4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95887">
            <a:off x="6872853" y="1890090"/>
            <a:ext cx="1529539" cy="1472889"/>
          </a:xfrm>
          <a:prstGeom prst="rect">
            <a:avLst/>
          </a:prstGeom>
        </p:spPr>
      </p:pic>
      <p:pic>
        <p:nvPicPr>
          <p:cNvPr id="45" name="图形 44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95887">
            <a:off x="7121096" y="1884117"/>
            <a:ext cx="1402620" cy="1350671"/>
          </a:xfrm>
          <a:prstGeom prst="rect">
            <a:avLst/>
          </a:prstGeom>
        </p:spPr>
      </p:pic>
      <p:pic>
        <p:nvPicPr>
          <p:cNvPr id="47" name="图形 46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763821" y="1434577"/>
            <a:ext cx="1054044" cy="1437334"/>
          </a:xfrm>
          <a:prstGeom prst="rect">
            <a:avLst/>
          </a:prstGeom>
        </p:spPr>
      </p:pic>
      <p:pic>
        <p:nvPicPr>
          <p:cNvPr id="50" name="图形 49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770219" y="1362386"/>
            <a:ext cx="1054044" cy="1437334"/>
          </a:xfrm>
          <a:prstGeom prst="rect">
            <a:avLst/>
          </a:prstGeom>
        </p:spPr>
      </p:pic>
      <p:sp>
        <p:nvSpPr>
          <p:cNvPr id="62" name="任意多边形: 形状 61"/>
          <p:cNvSpPr/>
          <p:nvPr/>
        </p:nvSpPr>
        <p:spPr>
          <a:xfrm flipV="1">
            <a:off x="2147998" y="0"/>
            <a:ext cx="5369115" cy="1233915"/>
          </a:xfrm>
          <a:custGeom>
            <a:avLst/>
            <a:gdLst>
              <a:gd name="connsiteX0" fmla="*/ 0 w 5369115"/>
              <a:gd name="connsiteY0" fmla="*/ 1233915 h 1233915"/>
              <a:gd name="connsiteX1" fmla="*/ 5369115 w 5369115"/>
              <a:gd name="connsiteY1" fmla="*/ 1233915 h 1233915"/>
              <a:gd name="connsiteX2" fmla="*/ 5369115 w 5369115"/>
              <a:gd name="connsiteY2" fmla="*/ 662817 h 1233915"/>
              <a:gd name="connsiteX3" fmla="*/ 5362887 w 5369115"/>
              <a:gd name="connsiteY3" fmla="*/ 654818 h 1233915"/>
              <a:gd name="connsiteX4" fmla="*/ 5194110 w 5369115"/>
              <a:gd name="connsiteY4" fmla="*/ 550144 h 1233915"/>
              <a:gd name="connsiteX5" fmla="*/ 4787156 w 5369115"/>
              <a:gd name="connsiteY5" fmla="*/ 572398 h 1233915"/>
              <a:gd name="connsiteX6" fmla="*/ 3658499 w 5369115"/>
              <a:gd name="connsiteY6" fmla="*/ 121 h 1233915"/>
              <a:gd name="connsiteX7" fmla="*/ 2691986 w 5369115"/>
              <a:gd name="connsiteY7" fmla="*/ 550144 h 1233915"/>
              <a:gd name="connsiteX8" fmla="*/ 1862182 w 5369115"/>
              <a:gd name="connsiteY8" fmla="*/ 372103 h 1233915"/>
              <a:gd name="connsiteX9" fmla="*/ 1426617 w 5369115"/>
              <a:gd name="connsiteY9" fmla="*/ 912587 h 1233915"/>
              <a:gd name="connsiteX10" fmla="*/ 1086428 w 5369115"/>
              <a:gd name="connsiteY10" fmla="*/ 915764 h 1233915"/>
              <a:gd name="connsiteX11" fmla="*/ 854340 w 5369115"/>
              <a:gd name="connsiteY11" fmla="*/ 1179650 h 1233915"/>
              <a:gd name="connsiteX12" fmla="*/ 259806 w 5369115"/>
              <a:gd name="connsiteY12" fmla="*/ 1052477 h 1233915"/>
              <a:gd name="connsiteX13" fmla="*/ 42824 w 5369115"/>
              <a:gd name="connsiteY13" fmla="*/ 1174930 h 123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69115" h="1233915">
                <a:moveTo>
                  <a:pt x="0" y="1233915"/>
                </a:moveTo>
                <a:lnTo>
                  <a:pt x="5369115" y="1233915"/>
                </a:lnTo>
                <a:lnTo>
                  <a:pt x="5369115" y="662817"/>
                </a:lnTo>
                <a:lnTo>
                  <a:pt x="5362887" y="654818"/>
                </a:lnTo>
                <a:cubicBezTo>
                  <a:pt x="5333454" y="623615"/>
                  <a:pt x="5282336" y="587103"/>
                  <a:pt x="5194110" y="550144"/>
                </a:cubicBezTo>
                <a:cubicBezTo>
                  <a:pt x="4958839" y="451584"/>
                  <a:pt x="4787156" y="572398"/>
                  <a:pt x="4787156" y="572398"/>
                </a:cubicBezTo>
                <a:cubicBezTo>
                  <a:pt x="4787156" y="572398"/>
                  <a:pt x="4542350" y="12838"/>
                  <a:pt x="3658499" y="121"/>
                </a:cubicBezTo>
                <a:cubicBezTo>
                  <a:pt x="2774649" y="-9417"/>
                  <a:pt x="2691986" y="550144"/>
                  <a:pt x="2691986" y="550144"/>
                </a:cubicBezTo>
                <a:cubicBezTo>
                  <a:pt x="2691986" y="550144"/>
                  <a:pt x="2326362" y="225854"/>
                  <a:pt x="1862182" y="372103"/>
                </a:cubicBezTo>
                <a:cubicBezTo>
                  <a:pt x="1398001" y="518351"/>
                  <a:pt x="1426617" y="912587"/>
                  <a:pt x="1426617" y="912587"/>
                </a:cubicBezTo>
                <a:cubicBezTo>
                  <a:pt x="1426617" y="912587"/>
                  <a:pt x="1270828" y="839461"/>
                  <a:pt x="1086428" y="915764"/>
                </a:cubicBezTo>
                <a:cubicBezTo>
                  <a:pt x="902027" y="992068"/>
                  <a:pt x="854340" y="1179650"/>
                  <a:pt x="854340" y="1179650"/>
                </a:cubicBezTo>
                <a:cubicBezTo>
                  <a:pt x="854340" y="1179650"/>
                  <a:pt x="657223" y="966633"/>
                  <a:pt x="259806" y="1052477"/>
                </a:cubicBezTo>
                <a:cubicBezTo>
                  <a:pt x="162005" y="1073602"/>
                  <a:pt x="92315" y="1118794"/>
                  <a:pt x="42824" y="117493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1" name="任意多边形: 形状 70"/>
          <p:cNvSpPr/>
          <p:nvPr/>
        </p:nvSpPr>
        <p:spPr>
          <a:xfrm flipV="1">
            <a:off x="3547026" y="0"/>
            <a:ext cx="4259037" cy="617890"/>
          </a:xfrm>
          <a:custGeom>
            <a:avLst/>
            <a:gdLst>
              <a:gd name="connsiteX0" fmla="*/ 0 w 4259037"/>
              <a:gd name="connsiteY0" fmla="*/ 617890 h 617890"/>
              <a:gd name="connsiteX1" fmla="*/ 4259037 w 4259037"/>
              <a:gd name="connsiteY1" fmla="*/ 617890 h 617890"/>
              <a:gd name="connsiteX2" fmla="*/ 4259037 w 4259037"/>
              <a:gd name="connsiteY2" fmla="*/ 601370 h 617890"/>
              <a:gd name="connsiteX3" fmla="*/ 4255954 w 4259037"/>
              <a:gd name="connsiteY3" fmla="*/ 597317 h 617890"/>
              <a:gd name="connsiteX4" fmla="*/ 4029002 w 4259037"/>
              <a:gd name="connsiteY4" fmla="*/ 459742 h 617890"/>
              <a:gd name="connsiteX5" fmla="*/ 3552235 w 4259037"/>
              <a:gd name="connsiteY5" fmla="*/ 561906 h 617890"/>
              <a:gd name="connsiteX6" fmla="*/ 2612322 w 4259037"/>
              <a:gd name="connsiteY6" fmla="*/ 0 h 617890"/>
              <a:gd name="connsiteX7" fmla="*/ 1750737 w 4259037"/>
              <a:gd name="connsiteY7" fmla="*/ 384821 h 617890"/>
              <a:gd name="connsiteX8" fmla="*/ 1110506 w 4259037"/>
              <a:gd name="connsiteY8" fmla="*/ 214546 h 617890"/>
              <a:gd name="connsiteX9" fmla="*/ 552007 w 4259037"/>
              <a:gd name="connsiteY9" fmla="*/ 616393 h 617890"/>
              <a:gd name="connsiteX10" fmla="*/ 7075 w 4259037"/>
              <a:gd name="connsiteY10" fmla="*/ 613026 h 617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59037" h="617890">
                <a:moveTo>
                  <a:pt x="0" y="617890"/>
                </a:moveTo>
                <a:lnTo>
                  <a:pt x="4259037" y="617890"/>
                </a:lnTo>
                <a:lnTo>
                  <a:pt x="4259037" y="601370"/>
                </a:lnTo>
                <a:lnTo>
                  <a:pt x="4255954" y="597317"/>
                </a:lnTo>
                <a:cubicBezTo>
                  <a:pt x="4213976" y="550384"/>
                  <a:pt x="4143937" y="496458"/>
                  <a:pt x="4029002" y="459742"/>
                </a:cubicBezTo>
                <a:cubicBezTo>
                  <a:pt x="3783807" y="381414"/>
                  <a:pt x="3552235" y="561906"/>
                  <a:pt x="3552235" y="561906"/>
                </a:cubicBezTo>
                <a:cubicBezTo>
                  <a:pt x="3552235" y="561906"/>
                  <a:pt x="3283204" y="0"/>
                  <a:pt x="2612322" y="0"/>
                </a:cubicBezTo>
                <a:cubicBezTo>
                  <a:pt x="1941444" y="0"/>
                  <a:pt x="1750737" y="384821"/>
                  <a:pt x="1750737" y="384821"/>
                </a:cubicBezTo>
                <a:cubicBezTo>
                  <a:pt x="1750737" y="384821"/>
                  <a:pt x="1604299" y="139626"/>
                  <a:pt x="1110506" y="214546"/>
                </a:cubicBezTo>
                <a:cubicBezTo>
                  <a:pt x="616709" y="289467"/>
                  <a:pt x="552007" y="616393"/>
                  <a:pt x="552007" y="616393"/>
                </a:cubicBezTo>
                <a:cubicBezTo>
                  <a:pt x="552007" y="616393"/>
                  <a:pt x="279633" y="448781"/>
                  <a:pt x="7075" y="613026"/>
                </a:cubicBezTo>
                <a:close/>
              </a:path>
            </a:pathLst>
          </a:custGeom>
          <a:solidFill>
            <a:srgbClr val="AECAFB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dirty="0"/>
          </a:p>
        </p:txBody>
      </p:sp>
      <p:pic>
        <p:nvPicPr>
          <p:cNvPr id="78" name="图形 77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20931742" flipH="1">
            <a:off x="8620559" y="5421178"/>
            <a:ext cx="1485039" cy="975883"/>
          </a:xfrm>
          <a:prstGeom prst="rect">
            <a:avLst/>
          </a:prstGeom>
        </p:spPr>
      </p:pic>
      <p:sp>
        <p:nvSpPr>
          <p:cNvPr id="84" name="文本框 83"/>
          <p:cNvSpPr txBox="1"/>
          <p:nvPr/>
        </p:nvSpPr>
        <p:spPr>
          <a:xfrm>
            <a:off x="231775" y="4496435"/>
            <a:ext cx="387794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Они к нам привязаны,</a:t>
            </a:r>
            <a:r>
              <a:rPr lang="ru-RU" altLang="zh-CN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очень послушны</a:t>
            </a:r>
            <a:r>
              <a:rPr lang="ru-RU" altLang="zh-CN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</a:t>
            </a:r>
            <a:endParaRPr lang="zh-CN" altLang="en-US" sz="12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zh-CN" alt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И к голосу нашему неравнодушны.</a:t>
            </a:r>
            <a:endParaRPr lang="zh-CN" altLang="en-US" sz="12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zh-CN" alt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Они нам дают молоко</a:t>
            </a:r>
            <a:r>
              <a:rPr lang="ru-RU" altLang="zh-CN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и сметану,</a:t>
            </a:r>
            <a:endParaRPr lang="zh-CN" altLang="en-US" sz="12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zh-CN" alt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Другие нас возят</a:t>
            </a:r>
            <a:r>
              <a:rPr lang="ru-RU" altLang="zh-CN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zh-CN" alt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везде неустанно,</a:t>
            </a:r>
            <a:endParaRPr lang="zh-CN" altLang="en-US" sz="12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zh-CN" alt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А третьи нам дом охраняют,</a:t>
            </a:r>
            <a:endParaRPr lang="zh-CN" altLang="en-US" sz="12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zh-CN" alt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Еду от мышей сберегают.</a:t>
            </a:r>
            <a:endParaRPr lang="zh-CN" altLang="en-US" sz="12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886535" y="3757405"/>
            <a:ext cx="2039592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20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pPr algn="ctr"/>
            <a:r>
              <a:rPr lang="en-US" altLang="zh-CN" sz="1800" dirty="0">
                <a:solidFill>
                  <a:srgbClr val="FFD782"/>
                </a:solidFill>
                <a:ea typeface="Arial" panose="020B0604020202020204" pitchFamily="34" charset="0"/>
              </a:rPr>
              <a:t>01</a:t>
            </a:r>
            <a:endParaRPr lang="zh-CN" altLang="en-US" sz="1800" dirty="0">
              <a:solidFill>
                <a:srgbClr val="FFD782"/>
              </a:solidFill>
              <a:ea typeface="Arial" panose="020B060402020202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672040" y="3292350"/>
            <a:ext cx="2039592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20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pPr algn="ctr"/>
            <a:r>
              <a:rPr lang="en-US" altLang="zh-CN" sz="1800" dirty="0">
                <a:solidFill>
                  <a:srgbClr val="01BDD4"/>
                </a:solidFill>
                <a:ea typeface="Arial" panose="020B0604020202020204" pitchFamily="34" charset="0"/>
              </a:rPr>
              <a:t>02</a:t>
            </a:r>
            <a:endParaRPr lang="zh-CN" altLang="en-US" sz="1800" dirty="0">
              <a:solidFill>
                <a:srgbClr val="01BDD4"/>
              </a:solidFill>
              <a:ea typeface="Arial" panose="020B0604020202020204" pitchFamily="34" charset="0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302575" y="2676450"/>
            <a:ext cx="2039592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20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pPr algn="ctr"/>
            <a:r>
              <a:rPr lang="en-US" altLang="zh-CN" sz="1800" dirty="0">
                <a:solidFill>
                  <a:srgbClr val="FF7697"/>
                </a:solidFill>
                <a:ea typeface="Arial" panose="020B0604020202020204" pitchFamily="34" charset="0"/>
              </a:rPr>
              <a:t>03</a:t>
            </a:r>
            <a:endParaRPr lang="zh-CN" altLang="en-US" sz="1800" dirty="0">
              <a:solidFill>
                <a:srgbClr val="FF7697"/>
              </a:solidFill>
              <a:ea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033800" y="4228627"/>
            <a:ext cx="1892592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Кормить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2" name="图形 91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267838" y="4213637"/>
            <a:ext cx="904703" cy="58303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7"/>
          <a:srcRect b="34913"/>
          <a:stretch>
            <a:fillRect/>
          </a:stretch>
        </p:blipFill>
        <p:spPr>
          <a:xfrm>
            <a:off x="6169852" y="5417598"/>
            <a:ext cx="2505673" cy="1440403"/>
          </a:xfrm>
          <a:custGeom>
            <a:avLst/>
            <a:gdLst>
              <a:gd name="connsiteX0" fmla="*/ 0 w 2505673"/>
              <a:gd name="connsiteY0" fmla="*/ 0 h 1440403"/>
              <a:gd name="connsiteX1" fmla="*/ 2505673 w 2505673"/>
              <a:gd name="connsiteY1" fmla="*/ 0 h 1440403"/>
              <a:gd name="connsiteX2" fmla="*/ 2505673 w 2505673"/>
              <a:gd name="connsiteY2" fmla="*/ 1440403 h 1440403"/>
              <a:gd name="connsiteX3" fmla="*/ 0 w 2505673"/>
              <a:gd name="connsiteY3" fmla="*/ 1440403 h 1440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5673" h="1440403">
                <a:moveTo>
                  <a:pt x="0" y="0"/>
                </a:moveTo>
                <a:lnTo>
                  <a:pt x="2505673" y="0"/>
                </a:lnTo>
                <a:lnTo>
                  <a:pt x="2505673" y="1440403"/>
                </a:lnTo>
                <a:lnTo>
                  <a:pt x="0" y="1440403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8"/>
          <a:srcRect b="53071"/>
          <a:stretch>
            <a:fillRect/>
          </a:stretch>
        </p:blipFill>
        <p:spPr>
          <a:xfrm>
            <a:off x="10358729" y="6534704"/>
            <a:ext cx="1365622" cy="323297"/>
          </a:xfrm>
          <a:custGeom>
            <a:avLst/>
            <a:gdLst>
              <a:gd name="connsiteX0" fmla="*/ 0 w 1365622"/>
              <a:gd name="connsiteY0" fmla="*/ 0 h 323297"/>
              <a:gd name="connsiteX1" fmla="*/ 1365622 w 1365622"/>
              <a:gd name="connsiteY1" fmla="*/ 0 h 323297"/>
              <a:gd name="connsiteX2" fmla="*/ 1365622 w 1365622"/>
              <a:gd name="connsiteY2" fmla="*/ 323297 h 323297"/>
              <a:gd name="connsiteX3" fmla="*/ 0 w 1365622"/>
              <a:gd name="connsiteY3" fmla="*/ 323297 h 32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5622" h="323297">
                <a:moveTo>
                  <a:pt x="0" y="0"/>
                </a:moveTo>
                <a:lnTo>
                  <a:pt x="1365622" y="0"/>
                </a:lnTo>
                <a:lnTo>
                  <a:pt x="1365622" y="323297"/>
                </a:lnTo>
                <a:lnTo>
                  <a:pt x="0" y="323297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9"/>
          <a:srcRect b="11126"/>
          <a:stretch>
            <a:fillRect/>
          </a:stretch>
        </p:blipFill>
        <p:spPr>
          <a:xfrm>
            <a:off x="8784821" y="6348686"/>
            <a:ext cx="1286367" cy="509315"/>
          </a:xfrm>
          <a:custGeom>
            <a:avLst/>
            <a:gdLst>
              <a:gd name="connsiteX0" fmla="*/ 0 w 1286367"/>
              <a:gd name="connsiteY0" fmla="*/ 0 h 509315"/>
              <a:gd name="connsiteX1" fmla="*/ 1286367 w 1286367"/>
              <a:gd name="connsiteY1" fmla="*/ 0 h 509315"/>
              <a:gd name="connsiteX2" fmla="*/ 1286367 w 1286367"/>
              <a:gd name="connsiteY2" fmla="*/ 509315 h 509315"/>
              <a:gd name="connsiteX3" fmla="*/ 0 w 1286367"/>
              <a:gd name="connsiteY3" fmla="*/ 509315 h 50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6367" h="509315">
                <a:moveTo>
                  <a:pt x="0" y="0"/>
                </a:moveTo>
                <a:lnTo>
                  <a:pt x="1286367" y="0"/>
                </a:lnTo>
                <a:lnTo>
                  <a:pt x="1286367" y="509315"/>
                </a:lnTo>
                <a:lnTo>
                  <a:pt x="0" y="509315"/>
                </a:lnTo>
                <a:close/>
              </a:path>
            </a:pathLst>
          </a:custGeom>
        </p:spPr>
      </p:pic>
      <p:sp>
        <p:nvSpPr>
          <p:cNvPr id="2" name="文本框 88"/>
          <p:cNvSpPr txBox="1"/>
          <p:nvPr/>
        </p:nvSpPr>
        <p:spPr>
          <a:xfrm>
            <a:off x="6783350" y="3742852"/>
            <a:ext cx="1892592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/>
            <a:r>
              <a:rPr lang="ru-RU" altLang="zh-CN" sz="3200" b="1" dirty="0">
                <a:solidFill>
                  <a:schemeClr val="bg1">
                    <a:lumMod val="50000"/>
                  </a:schemeClr>
                </a:solidFill>
              </a:rPr>
              <a:t>Л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</a:rPr>
              <a:t>юбить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文本框 88"/>
          <p:cNvSpPr txBox="1"/>
          <p:nvPr/>
        </p:nvSpPr>
        <p:spPr>
          <a:xfrm>
            <a:off x="9376055" y="3152302"/>
            <a:ext cx="1892592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altLang="zh-CN" sz="2000" b="1" dirty="0">
                <a:solidFill>
                  <a:schemeClr val="bg1">
                    <a:lumMod val="50000"/>
                  </a:schemeClr>
                </a:solidFill>
              </a:rPr>
              <a:t>У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</a:rPr>
              <a:t>хаживать и не обижать 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320000" flipH="1">
            <a:off x="10558780" y="4867275"/>
            <a:ext cx="1361440" cy="17157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E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506775" y="4771415"/>
            <a:ext cx="12698776" cy="2312432"/>
          </a:xfrm>
          <a:prstGeom prst="rect">
            <a:avLst/>
          </a:prstGeom>
        </p:spPr>
      </p:pic>
      <p:sp>
        <p:nvSpPr>
          <p:cNvPr id="8" name="矩形: 圆角 7"/>
          <p:cNvSpPr/>
          <p:nvPr/>
        </p:nvSpPr>
        <p:spPr>
          <a:xfrm>
            <a:off x="6644640" y="1248410"/>
            <a:ext cx="4803140" cy="4773295"/>
          </a:xfrm>
          <a:prstGeom prst="roundRect">
            <a:avLst>
              <a:gd name="adj" fmla="val 14126"/>
            </a:avLst>
          </a:prstGeom>
          <a:solidFill>
            <a:schemeClr val="bg1"/>
          </a:solidFill>
          <a:ln>
            <a:solidFill>
              <a:srgbClr val="FF7697"/>
            </a:solidFill>
          </a:ln>
          <a:effectLst>
            <a:outerShdw dist="76200" dir="2700000" algn="tl" rotWithShape="0">
              <a:srgbClr val="FF769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/>
        </p:nvSpPr>
        <p:spPr>
          <a:xfrm>
            <a:off x="799465" y="1248410"/>
            <a:ext cx="4803140" cy="4679315"/>
          </a:xfrm>
          <a:prstGeom prst="roundRect">
            <a:avLst>
              <a:gd name="adj" fmla="val 14126"/>
            </a:avLst>
          </a:prstGeom>
          <a:solidFill>
            <a:schemeClr val="bg1"/>
          </a:solidFill>
          <a:ln>
            <a:solidFill>
              <a:srgbClr val="FFC000"/>
            </a:solidFill>
          </a:ln>
          <a:effectLst>
            <a:outerShdw dist="76200" dir="2700000" algn="tl" rotWithShape="0">
              <a:srgbClr val="FFD78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01875" y="90805"/>
            <a:ext cx="831342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ru-RU" altLang="en-US" sz="4800" b="0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Вставь</a:t>
            </a:r>
            <a:r>
              <a:rPr lang="en-US" altLang="zh-CN" sz="4800" b="0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 </a:t>
            </a:r>
            <a:r>
              <a:rPr lang="ru-RU" altLang="en-US" sz="48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</a:rPr>
              <a:t>пропущенное слово</a:t>
            </a:r>
            <a:endParaRPr lang="ru-RU" altLang="en-US" sz="4800" b="0" i="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pic>
        <p:nvPicPr>
          <p:cNvPr id="112" name="Изображение 111"/>
          <p:cNvPicPr/>
          <p:nvPr/>
        </p:nvPicPr>
        <p:blipFill>
          <a:blip r:embed="rId3"/>
          <a:stretch>
            <a:fillRect/>
          </a:stretch>
        </p:blipFill>
        <p:spPr>
          <a:xfrm>
            <a:off x="8421370" y="2267585"/>
            <a:ext cx="3026410" cy="3660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Изображение 22"/>
          <p:cNvPicPr/>
          <p:nvPr/>
        </p:nvPicPr>
        <p:blipFill>
          <a:blip r:embed="rId4"/>
          <a:stretch>
            <a:fillRect/>
          </a:stretch>
        </p:blipFill>
        <p:spPr>
          <a:xfrm>
            <a:off x="7807325" y="2085975"/>
            <a:ext cx="1832610" cy="11512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36056" y="5833991"/>
            <a:ext cx="1223437" cy="717187"/>
          </a:xfrm>
          <a:prstGeom prst="rect">
            <a:avLst/>
          </a:prstGeom>
        </p:spPr>
      </p:pic>
      <p:pic>
        <p:nvPicPr>
          <p:cNvPr id="18" name="图形 17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44408" y="5349262"/>
            <a:ext cx="3105500" cy="1624415"/>
          </a:xfrm>
          <a:prstGeom prst="rect">
            <a:avLst/>
          </a:prstGeom>
        </p:spPr>
      </p:pic>
      <p:pic>
        <p:nvPicPr>
          <p:cNvPr id="19" name="图形 18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88645" y="6213513"/>
            <a:ext cx="2151116" cy="853617"/>
          </a:xfrm>
          <a:prstGeom prst="rect">
            <a:avLst/>
          </a:prstGeom>
        </p:spPr>
      </p:pic>
      <p:sp>
        <p:nvSpPr>
          <p:cNvPr id="21" name="任意多边形: 形状 20"/>
          <p:cNvSpPr/>
          <p:nvPr/>
        </p:nvSpPr>
        <p:spPr>
          <a:xfrm>
            <a:off x="11110972" y="0"/>
            <a:ext cx="1081029" cy="1540006"/>
          </a:xfrm>
          <a:custGeom>
            <a:avLst/>
            <a:gdLst>
              <a:gd name="connsiteX0" fmla="*/ 535047 w 1081029"/>
              <a:gd name="connsiteY0" fmla="*/ 0 h 1540006"/>
              <a:gd name="connsiteX1" fmla="*/ 1081029 w 1081029"/>
              <a:gd name="connsiteY1" fmla="*/ 0 h 1540006"/>
              <a:gd name="connsiteX2" fmla="*/ 1081029 w 1081029"/>
              <a:gd name="connsiteY2" fmla="*/ 1534623 h 1540006"/>
              <a:gd name="connsiteX3" fmla="*/ 1011774 w 1081029"/>
              <a:gd name="connsiteY3" fmla="*/ 1539818 h 1540006"/>
              <a:gd name="connsiteX4" fmla="*/ 706031 w 1081029"/>
              <a:gd name="connsiteY4" fmla="*/ 1291238 h 1540006"/>
              <a:gd name="connsiteX5" fmla="*/ 339929 w 1081029"/>
              <a:gd name="connsiteY5" fmla="*/ 1198749 h 1540006"/>
              <a:gd name="connsiteX6" fmla="*/ 274418 w 1081029"/>
              <a:gd name="connsiteY6" fmla="*/ 867332 h 1540006"/>
              <a:gd name="connsiteX7" fmla="*/ 20075 w 1081029"/>
              <a:gd name="connsiteY7" fmla="*/ 347086 h 1540006"/>
              <a:gd name="connsiteX8" fmla="*/ 544176 w 1081029"/>
              <a:gd name="connsiteY8" fmla="*/ 58057 h 1540006"/>
              <a:gd name="connsiteX9" fmla="*/ 534014 w 1081029"/>
              <a:gd name="connsiteY9" fmla="*/ 15584 h 154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1029" h="1540006">
                <a:moveTo>
                  <a:pt x="535047" y="0"/>
                </a:moveTo>
                <a:lnTo>
                  <a:pt x="1081029" y="0"/>
                </a:lnTo>
                <a:lnTo>
                  <a:pt x="1081029" y="1534623"/>
                </a:lnTo>
                <a:lnTo>
                  <a:pt x="1011774" y="1539818"/>
                </a:lnTo>
                <a:cubicBezTo>
                  <a:pt x="667673" y="1547931"/>
                  <a:pt x="706031" y="1291238"/>
                  <a:pt x="706031" y="1291238"/>
                </a:cubicBezTo>
                <a:cubicBezTo>
                  <a:pt x="706031" y="1291238"/>
                  <a:pt x="494076" y="1356753"/>
                  <a:pt x="339929" y="1198749"/>
                </a:cubicBezTo>
                <a:cubicBezTo>
                  <a:pt x="181930" y="1040750"/>
                  <a:pt x="274418" y="867332"/>
                  <a:pt x="274418" y="867332"/>
                </a:cubicBezTo>
                <a:cubicBezTo>
                  <a:pt x="274418" y="867332"/>
                  <a:pt x="-87829" y="770992"/>
                  <a:pt x="20075" y="347086"/>
                </a:cubicBezTo>
                <a:cubicBezTo>
                  <a:pt x="131830" y="-72968"/>
                  <a:pt x="544176" y="58057"/>
                  <a:pt x="544176" y="58057"/>
                </a:cubicBezTo>
                <a:cubicBezTo>
                  <a:pt x="544176" y="58057"/>
                  <a:pt x="534963" y="46135"/>
                  <a:pt x="534014" y="15584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/>
          <p:cNvSpPr/>
          <p:nvPr/>
        </p:nvSpPr>
        <p:spPr>
          <a:xfrm>
            <a:off x="11613811" y="51665"/>
            <a:ext cx="578189" cy="1429422"/>
          </a:xfrm>
          <a:custGeom>
            <a:avLst/>
            <a:gdLst>
              <a:gd name="connsiteX0" fmla="*/ 578189 w 578189"/>
              <a:gd name="connsiteY0" fmla="*/ 0 h 1429422"/>
              <a:gd name="connsiteX1" fmla="*/ 578189 w 578189"/>
              <a:gd name="connsiteY1" fmla="*/ 1429422 h 1429422"/>
              <a:gd name="connsiteX2" fmla="*/ 525475 w 578189"/>
              <a:gd name="connsiteY2" fmla="*/ 1415931 h 1429422"/>
              <a:gd name="connsiteX3" fmla="*/ 365043 w 578189"/>
              <a:gd name="connsiteY3" fmla="*/ 1112399 h 1429422"/>
              <a:gd name="connsiteX4" fmla="*/ 14359 w 578189"/>
              <a:gd name="connsiteY4" fmla="*/ 838789 h 1429422"/>
              <a:gd name="connsiteX5" fmla="*/ 276410 w 578189"/>
              <a:gd name="connsiteY5" fmla="*/ 445713 h 1429422"/>
              <a:gd name="connsiteX6" fmla="*/ 498478 w 578189"/>
              <a:gd name="connsiteY6" fmla="*/ 56490 h 1429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8189" h="1429422">
                <a:moveTo>
                  <a:pt x="578189" y="0"/>
                </a:moveTo>
                <a:lnTo>
                  <a:pt x="578189" y="1429422"/>
                </a:lnTo>
                <a:lnTo>
                  <a:pt x="525475" y="1415931"/>
                </a:lnTo>
                <a:cubicBezTo>
                  <a:pt x="338490" y="1336636"/>
                  <a:pt x="365043" y="1112399"/>
                  <a:pt x="365043" y="1112399"/>
                </a:cubicBezTo>
                <a:cubicBezTo>
                  <a:pt x="365043" y="1112399"/>
                  <a:pt x="102992" y="1185621"/>
                  <a:pt x="14359" y="838789"/>
                </a:cubicBezTo>
                <a:cubicBezTo>
                  <a:pt x="-74278" y="491957"/>
                  <a:pt x="276410" y="445713"/>
                  <a:pt x="276410" y="445713"/>
                </a:cubicBezTo>
                <a:cubicBezTo>
                  <a:pt x="274482" y="276151"/>
                  <a:pt x="386239" y="145125"/>
                  <a:pt x="498478" y="56490"/>
                </a:cubicBezTo>
                <a:close/>
              </a:path>
            </a:pathLst>
          </a:custGeom>
          <a:solidFill>
            <a:srgbClr val="CFEEF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 flipV="1">
            <a:off x="545671" y="274826"/>
            <a:ext cx="904703" cy="583031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38887" y="5517223"/>
            <a:ext cx="1223437" cy="71718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174552" y="1923653"/>
            <a:ext cx="290848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20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ru-RU" altLang="zh-CN" sz="2400" b="1" i="1" dirty="0">
                <a:solidFill>
                  <a:srgbClr val="FFC000"/>
                </a:solidFill>
                <a:latin typeface="Arial Black" panose="020B0A04020102020204" charset="0"/>
                <a:ea typeface="Arial" panose="020B0604020202020204" pitchFamily="34" charset="0"/>
                <a:cs typeface="Arial Black" panose="020B0A04020102020204" charset="0"/>
              </a:rPr>
              <a:t>ФРАЗА</a:t>
            </a:r>
            <a:endParaRPr lang="ru-RU" altLang="zh-CN" sz="2400" b="1" i="1" dirty="0">
              <a:solidFill>
                <a:srgbClr val="FFC000"/>
              </a:solidFill>
              <a:latin typeface="Arial Black" panose="020B0A04020102020204" charset="0"/>
              <a:ea typeface="Arial" panose="020B0604020202020204" pitchFamily="34" charset="0"/>
              <a:cs typeface="Arial Black" panose="020B0A040201020202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74334" y="1854760"/>
            <a:ext cx="2908487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20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ru-RU" altLang="zh-CN" sz="2400" b="1" i="1" dirty="0">
                <a:solidFill>
                  <a:srgbClr val="FF7697"/>
                </a:solidFill>
                <a:latin typeface="Arial Black" panose="020B0A04020102020204" charset="0"/>
                <a:ea typeface="Arial" panose="020B0604020202020204" pitchFamily="34" charset="0"/>
                <a:cs typeface="Arial Black" panose="020B0A04020102020204" charset="0"/>
              </a:rPr>
              <a:t>ДОПОЛНЕНИЕ</a:t>
            </a:r>
            <a:endParaRPr lang="ru-RU" altLang="zh-CN" sz="2400" b="1" i="1" dirty="0">
              <a:solidFill>
                <a:srgbClr val="FF7697"/>
              </a:solidFill>
              <a:latin typeface="Arial Black" panose="020B0A04020102020204" charset="0"/>
              <a:ea typeface="Arial" panose="020B0604020202020204" pitchFamily="34" charset="0"/>
              <a:cs typeface="Arial Black" panose="020B0A04020102020204" charset="0"/>
            </a:endParaRPr>
          </a:p>
        </p:txBody>
      </p:sp>
      <p:pic>
        <p:nvPicPr>
          <p:cNvPr id="40" name="图形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264304" y="1454577"/>
            <a:ext cx="400050" cy="400050"/>
          </a:xfrm>
          <a:prstGeom prst="rect">
            <a:avLst/>
          </a:prstGeom>
        </p:spPr>
      </p:pic>
      <p:pic>
        <p:nvPicPr>
          <p:cNvPr id="44" name="图形 4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084514" y="1400356"/>
            <a:ext cx="400050" cy="4000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-191127" y="5278105"/>
            <a:ext cx="3176291" cy="1828959"/>
          </a:xfrm>
          <a:prstGeom prst="rect">
            <a:avLst/>
          </a:prstGeom>
        </p:spPr>
      </p:pic>
      <p:sp>
        <p:nvSpPr>
          <p:cNvPr id="111" name="Текстовое поле 110"/>
          <p:cNvSpPr txBox="1"/>
          <p:nvPr/>
        </p:nvSpPr>
        <p:spPr>
          <a:xfrm>
            <a:off x="1174750" y="2451735"/>
            <a:ext cx="36372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1">
                <a:latin typeface="Times New Roman" panose="02020603050405020304" charset="0"/>
                <a:cs typeface="Calibri" panose="020F0502020204030204" charset="0"/>
              </a:rPr>
              <a:t>I can swim like …I can jump like …I can dance like …I can run like …I can sing  like …</a:t>
            </a:r>
            <a:endParaRPr lang="en-US" altLang="en-US" sz="3200" b="1">
              <a:latin typeface="Times New Roman" panose="02020603050405020304" charset="0"/>
              <a:cs typeface="Calibri" panose="020F0502020204030204" charset="0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7084695" y="2369820"/>
            <a:ext cx="1887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Calibri" panose="020F0502020204030204" charset="0"/>
              </a:rPr>
              <a:t>fish</a:t>
            </a:r>
            <a:endParaRPr lang="en-US" altLang="en-US" sz="3200" b="1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cs typeface="Calibri" panose="020F0502020204030204" charset="0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7094220" y="2845435"/>
            <a:ext cx="1887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1">
                <a:solidFill>
                  <a:srgbClr val="00B050"/>
                </a:solidFill>
                <a:latin typeface="Times New Roman" panose="02020603050405020304" charset="0"/>
                <a:cs typeface="Calibri" panose="020F0502020204030204" charset="0"/>
              </a:rPr>
              <a:t>frog</a:t>
            </a:r>
            <a:endParaRPr lang="en-US" altLang="en-US" sz="3200" b="1">
              <a:solidFill>
                <a:srgbClr val="00B050"/>
              </a:solidFill>
              <a:latin typeface="Times New Roman" panose="02020603050405020304" charset="0"/>
              <a:cs typeface="Calibri" panose="020F0502020204030204" charset="0"/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7094220" y="3343275"/>
            <a:ext cx="1887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1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cs typeface="Calibri" panose="020F0502020204030204" charset="0"/>
              </a:rPr>
              <a:t>chimp</a:t>
            </a:r>
            <a:endParaRPr lang="en-US" altLang="en-US" sz="3200" b="1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cs typeface="Calibri" panose="020F0502020204030204" charset="0"/>
            </a:endParaRPr>
          </a:p>
        </p:txBody>
      </p:sp>
      <p:sp>
        <p:nvSpPr>
          <p:cNvPr id="15" name="Текстовое поле 14"/>
          <p:cNvSpPr txBox="1"/>
          <p:nvPr/>
        </p:nvSpPr>
        <p:spPr>
          <a:xfrm>
            <a:off x="7084695" y="3850005"/>
            <a:ext cx="1887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1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Calibri" panose="020F0502020204030204" charset="0"/>
              </a:rPr>
              <a:t>horse</a:t>
            </a:r>
            <a:endParaRPr lang="en-US" altLang="en-US" sz="3200" b="1">
              <a:solidFill>
                <a:schemeClr val="accent5">
                  <a:lumMod val="75000"/>
                </a:schemeClr>
              </a:solidFill>
              <a:latin typeface="Times New Roman" panose="02020603050405020304" charset="0"/>
              <a:cs typeface="Calibri" panose="020F0502020204030204" charset="0"/>
            </a:endParaRPr>
          </a:p>
        </p:txBody>
      </p:sp>
      <p:sp>
        <p:nvSpPr>
          <p:cNvPr id="16" name="Текстовое поле 15"/>
          <p:cNvSpPr txBox="1"/>
          <p:nvPr/>
        </p:nvSpPr>
        <p:spPr>
          <a:xfrm>
            <a:off x="7094220" y="4402455"/>
            <a:ext cx="18872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3200" b="1">
                <a:solidFill>
                  <a:srgbClr val="FF6489"/>
                </a:solidFill>
                <a:latin typeface="Times New Roman" panose="02020603050405020304" charset="0"/>
                <a:cs typeface="Calibri" panose="020F0502020204030204" charset="0"/>
              </a:rPr>
              <a:t>bird</a:t>
            </a:r>
            <a:endParaRPr lang="en-US" altLang="en-US" sz="3200" b="1">
              <a:solidFill>
                <a:srgbClr val="FF6489"/>
              </a:solidFill>
              <a:latin typeface="Times New Roman" panose="02020603050405020304" charset="0"/>
              <a:cs typeface="Calibri" panose="020F0502020204030204" charset="0"/>
            </a:endParaRPr>
          </a:p>
        </p:txBody>
      </p:sp>
      <p:pic>
        <p:nvPicPr>
          <p:cNvPr id="113" name="Изображение 112"/>
          <p:cNvPicPr/>
          <p:nvPr/>
        </p:nvPicPr>
        <p:blipFill>
          <a:blip r:embed="rId18"/>
          <a:stretch>
            <a:fillRect/>
          </a:stretch>
        </p:blipFill>
        <p:spPr>
          <a:xfrm>
            <a:off x="8524875" y="0"/>
            <a:ext cx="523875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4" name="Изображение 113"/>
          <p:cNvPicPr/>
          <p:nvPr/>
        </p:nvPicPr>
        <p:blipFill>
          <a:blip r:embed="rId19"/>
          <a:stretch>
            <a:fillRect/>
          </a:stretch>
        </p:blipFill>
        <p:spPr>
          <a:xfrm>
            <a:off x="4762500" y="5073015"/>
            <a:ext cx="2927985" cy="1784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5" name="Изображение 114"/>
          <p:cNvPicPr/>
          <p:nvPr/>
        </p:nvPicPr>
        <p:blipFill>
          <a:blip r:embed="rId20"/>
          <a:stretch>
            <a:fillRect/>
          </a:stretch>
        </p:blipFill>
        <p:spPr>
          <a:xfrm>
            <a:off x="7807325" y="5090795"/>
            <a:ext cx="1188720" cy="887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5" grpId="0"/>
      <p:bldP spid="15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E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图片包含 人, 室内, 小, 手&#10;&#10;描述已自动生成"/>
          <p:cNvPicPr>
            <a:picLocks noChangeAspect="1"/>
          </p:cNvPicPr>
          <p:nvPr/>
        </p:nvPicPr>
        <p:blipFill>
          <a:blip r:embed="rId1" cstate="print"/>
          <a:srcRect l="9756" b="21730"/>
          <a:stretch>
            <a:fillRect/>
          </a:stretch>
        </p:blipFill>
        <p:spPr>
          <a:xfrm>
            <a:off x="0" y="76758"/>
            <a:ext cx="5212404" cy="6781242"/>
          </a:xfrm>
          <a:custGeom>
            <a:avLst/>
            <a:gdLst>
              <a:gd name="connsiteX0" fmla="*/ 0 w 5212404"/>
              <a:gd name="connsiteY0" fmla="*/ 0 h 6781242"/>
              <a:gd name="connsiteX1" fmla="*/ 5212404 w 5212404"/>
              <a:gd name="connsiteY1" fmla="*/ 0 h 6781242"/>
              <a:gd name="connsiteX2" fmla="*/ 5212404 w 5212404"/>
              <a:gd name="connsiteY2" fmla="*/ 6781242 h 6781242"/>
              <a:gd name="connsiteX3" fmla="*/ 0 w 5212404"/>
              <a:gd name="connsiteY3" fmla="*/ 6781242 h 6781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12404" h="6781242">
                <a:moveTo>
                  <a:pt x="0" y="0"/>
                </a:moveTo>
                <a:lnTo>
                  <a:pt x="5212404" y="0"/>
                </a:lnTo>
                <a:lnTo>
                  <a:pt x="5212404" y="6781242"/>
                </a:lnTo>
                <a:lnTo>
                  <a:pt x="0" y="6781242"/>
                </a:lnTo>
                <a:close/>
              </a:path>
            </a:pathLst>
          </a:cu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39769" b="26392"/>
          <a:stretch>
            <a:fillRect/>
          </a:stretch>
        </p:blipFill>
        <p:spPr>
          <a:xfrm>
            <a:off x="8377923" y="5341215"/>
            <a:ext cx="3838778" cy="1516785"/>
          </a:xfrm>
          <a:custGeom>
            <a:avLst/>
            <a:gdLst>
              <a:gd name="connsiteX0" fmla="*/ 3838778 w 3838778"/>
              <a:gd name="connsiteY0" fmla="*/ 0 h 1516785"/>
              <a:gd name="connsiteX1" fmla="*/ 0 w 3838778"/>
              <a:gd name="connsiteY1" fmla="*/ 0 h 1516785"/>
              <a:gd name="connsiteX2" fmla="*/ 0 w 3838778"/>
              <a:gd name="connsiteY2" fmla="*/ 1516785 h 1516785"/>
              <a:gd name="connsiteX3" fmla="*/ 3838778 w 3838778"/>
              <a:gd name="connsiteY3" fmla="*/ 1516785 h 1516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8778" h="1516785">
                <a:moveTo>
                  <a:pt x="3838778" y="0"/>
                </a:moveTo>
                <a:lnTo>
                  <a:pt x="0" y="0"/>
                </a:lnTo>
                <a:lnTo>
                  <a:pt x="0" y="1516785"/>
                </a:lnTo>
                <a:lnTo>
                  <a:pt x="3838778" y="1516785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>
          <a:xfrm>
            <a:off x="5837555" y="1161415"/>
            <a:ext cx="285750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ru-RU" altLang="en-US" sz="4800" b="0" i="0" u="none" strike="noStrike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</a:rPr>
              <a:t>ВОПРОС</a:t>
            </a:r>
            <a:endParaRPr lang="ru-RU" altLang="en-US" sz="4800" b="0" i="0" u="none" strike="noStrike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1253081" y="4451728"/>
            <a:ext cx="3632133" cy="1569660"/>
          </a:xfrm>
          <a:prstGeom prst="roundRect">
            <a:avLst>
              <a:gd name="adj" fmla="val 14126"/>
            </a:avLst>
          </a:prstGeom>
          <a:solidFill>
            <a:schemeClr val="bg1"/>
          </a:solidFill>
          <a:ln>
            <a:solidFill>
              <a:srgbClr val="01BDD4"/>
            </a:solidFill>
          </a:ln>
          <a:effectLst>
            <a:outerShdw dist="76200" dir="2700000" algn="tl" rotWithShape="0">
              <a:srgbClr val="01BDD4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130324" y="751765"/>
            <a:ext cx="228465" cy="228465"/>
          </a:xfrm>
          <a:prstGeom prst="ellipse">
            <a:avLst/>
          </a:prstGeom>
          <a:solidFill>
            <a:srgbClr val="FF76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609114" y="523317"/>
            <a:ext cx="228465" cy="228465"/>
          </a:xfrm>
          <a:prstGeom prst="ellipse">
            <a:avLst/>
          </a:prstGeom>
          <a:solidFill>
            <a:srgbClr val="FFC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96159" y="171249"/>
            <a:ext cx="228465" cy="228465"/>
          </a:xfrm>
          <a:prstGeom prst="ellipse">
            <a:avLst/>
          </a:prstGeom>
          <a:solidFill>
            <a:srgbClr val="01B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/>
        </p:nvSpPr>
        <p:spPr>
          <a:xfrm>
            <a:off x="4985385" y="2039620"/>
            <a:ext cx="4721225" cy="20135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FFC000"/>
            </a:solidFill>
          </a:ln>
          <a:effectLst>
            <a:outerShdw dist="76200" dir="2700000" algn="tl" rotWithShape="0">
              <a:srgbClr val="FFD78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zh-CN" sz="2800" b="1">
                <a:solidFill>
                  <a:srgbClr val="FF6489"/>
                </a:solidFill>
                <a:latin typeface="Arial Black" panose="020B0A04020102020204" charset="0"/>
                <a:cs typeface="Arial Black" panose="020B0A04020102020204" charset="0"/>
              </a:rPr>
              <a:t>   </a:t>
            </a:r>
            <a:endParaRPr lang="ru-RU" altLang="zh-CN" sz="2800" b="1">
              <a:solidFill>
                <a:srgbClr val="FF6489"/>
              </a:solidFill>
              <a:latin typeface="Arial Black" panose="020B0A04020102020204" charset="0"/>
              <a:cs typeface="Arial Black" panose="020B0A04020102020204" charset="0"/>
            </a:endParaRPr>
          </a:p>
          <a:p>
            <a:pPr algn="l"/>
            <a:r>
              <a:rPr lang="ru-RU" altLang="zh-CN" sz="2800" b="1">
                <a:solidFill>
                  <a:srgbClr val="FF6489"/>
                </a:solidFill>
                <a:latin typeface="Arial Black" panose="020B0A04020102020204" charset="0"/>
                <a:cs typeface="Arial Black" panose="020B0A04020102020204" charset="0"/>
              </a:rPr>
              <a:t>   </a:t>
            </a:r>
            <a:r>
              <a:rPr lang="zh-CN" altLang="en-US" sz="2800" b="1">
                <a:solidFill>
                  <a:srgbClr val="FF6489"/>
                </a:solidFill>
                <a:latin typeface="Arial Black" panose="020B0A04020102020204" charset="0"/>
                <a:cs typeface="Arial Black" panose="020B0A04020102020204" charset="0"/>
              </a:rPr>
              <a:t>What can you do?  </a:t>
            </a:r>
            <a:r>
              <a:rPr lang="zh-CN" altLang="en-US"/>
              <a:t>do? </a:t>
            </a: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599565" y="4735195"/>
            <a:ext cx="316547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48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ru-RU" altLang="zh-CN" sz="2800" b="1" dirty="0">
                <a:solidFill>
                  <a:srgbClr val="01BDD4"/>
                </a:solidFill>
                <a:ea typeface="Arial" panose="020B0604020202020204" pitchFamily="34" charset="0"/>
              </a:rPr>
              <a:t>ЗАДАНИЕ</a:t>
            </a:r>
            <a:endParaRPr lang="ru-RU" altLang="zh-CN" sz="2800" b="1" dirty="0">
              <a:solidFill>
                <a:srgbClr val="01BDD4"/>
              </a:solidFill>
              <a:ea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618147" y="5339359"/>
            <a:ext cx="3147044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zh-CN" sz="1600" b="1" dirty="0">
                <a:solidFill>
                  <a:schemeClr val="bg1">
                    <a:lumMod val="50000"/>
                  </a:schemeClr>
                </a:solidFill>
              </a:rPr>
              <a:t>Задай соседу вопрос</a:t>
            </a:r>
            <a:endParaRPr lang="ru-RU" altLang="zh-CN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r="8170"/>
          <a:stretch>
            <a:fillRect/>
          </a:stretch>
        </p:blipFill>
        <p:spPr>
          <a:xfrm>
            <a:off x="8000195" y="4053311"/>
            <a:ext cx="4170850" cy="2651990"/>
          </a:xfrm>
          <a:custGeom>
            <a:avLst/>
            <a:gdLst>
              <a:gd name="connsiteX0" fmla="*/ 0 w 4170850"/>
              <a:gd name="connsiteY0" fmla="*/ 0 h 2651990"/>
              <a:gd name="connsiteX1" fmla="*/ 4170850 w 4170850"/>
              <a:gd name="connsiteY1" fmla="*/ 0 h 2651990"/>
              <a:gd name="connsiteX2" fmla="*/ 4170850 w 4170850"/>
              <a:gd name="connsiteY2" fmla="*/ 2651990 h 2651990"/>
              <a:gd name="connsiteX3" fmla="*/ 0 w 4170850"/>
              <a:gd name="connsiteY3" fmla="*/ 2651990 h 265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0850" h="2651990">
                <a:moveTo>
                  <a:pt x="0" y="0"/>
                </a:moveTo>
                <a:lnTo>
                  <a:pt x="4170850" y="0"/>
                </a:lnTo>
                <a:lnTo>
                  <a:pt x="4170850" y="2651990"/>
                </a:lnTo>
                <a:lnTo>
                  <a:pt x="0" y="2651990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E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/>
          <p:cNvSpPr/>
          <p:nvPr/>
        </p:nvSpPr>
        <p:spPr>
          <a:xfrm>
            <a:off x="766763" y="1233487"/>
            <a:ext cx="2921700" cy="28800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FFC000"/>
            </a:solidFill>
          </a:ln>
          <a:effectLst>
            <a:outerShdw dist="76200" dir="2700000" algn="tl" rotWithShape="0">
              <a:srgbClr val="FFD78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6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4" r="4" b="15521"/>
          <a:stretch>
            <a:fillRect/>
          </a:stretch>
        </p:blipFill>
        <p:spPr>
          <a:xfrm>
            <a:off x="0" y="4808180"/>
            <a:ext cx="12192000" cy="2049821"/>
          </a:xfrm>
          <a:custGeom>
            <a:avLst/>
            <a:gdLst>
              <a:gd name="connsiteX0" fmla="*/ 0 w 12192000"/>
              <a:gd name="connsiteY0" fmla="*/ 0 h 2049821"/>
              <a:gd name="connsiteX1" fmla="*/ 12192000 w 12192000"/>
              <a:gd name="connsiteY1" fmla="*/ 0 h 2049821"/>
              <a:gd name="connsiteX2" fmla="*/ 12192000 w 12192000"/>
              <a:gd name="connsiteY2" fmla="*/ 2049821 h 2049821"/>
              <a:gd name="connsiteX3" fmla="*/ 0 w 12192000"/>
              <a:gd name="connsiteY3" fmla="*/ 2049821 h 2049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49821">
                <a:moveTo>
                  <a:pt x="0" y="0"/>
                </a:moveTo>
                <a:lnTo>
                  <a:pt x="12192000" y="0"/>
                </a:lnTo>
                <a:lnTo>
                  <a:pt x="12192000" y="2049821"/>
                </a:lnTo>
                <a:lnTo>
                  <a:pt x="0" y="2049821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5987844" y="265678"/>
            <a:ext cx="5282971" cy="2122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/>
            <a:r>
              <a:rPr lang="ru-RU" altLang="en-US" sz="6600" b="0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ФИЗКУЛЬТ</a:t>
            </a:r>
            <a:r>
              <a:rPr lang="en-US" altLang="zh-CN" sz="6600" b="0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 </a:t>
            </a:r>
            <a:r>
              <a:rPr lang="ru-RU" altLang="en-US" sz="66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</a:rPr>
              <a:t>МИНУТКА</a:t>
            </a:r>
            <a:endParaRPr lang="ru-RU" altLang="en-US" sz="6600" b="0" i="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3233569" y="3601922"/>
            <a:ext cx="2370773" cy="23370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FF7697"/>
            </a:solidFill>
          </a:ln>
          <a:effectLst>
            <a:outerShdw dist="76200" dir="2700000" algn="tl" rotWithShape="0">
              <a:srgbClr val="FF769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24909" flipH="1">
            <a:off x="674423" y="3752573"/>
            <a:ext cx="2379290" cy="2775838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3919" y="4103887"/>
            <a:ext cx="1056824" cy="681065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5471886" y="3018733"/>
            <a:ext cx="446780" cy="446780"/>
          </a:xfrm>
          <a:prstGeom prst="ellipse">
            <a:avLst/>
          </a:prstGeom>
          <a:solidFill>
            <a:srgbClr val="01BD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形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1633" y="1778892"/>
            <a:ext cx="1514644" cy="2019525"/>
          </a:xfrm>
          <a:prstGeom prst="rect">
            <a:avLst/>
          </a:prstGeom>
        </p:spPr>
      </p:pic>
      <p:pic>
        <p:nvPicPr>
          <p:cNvPr id="29" name="图形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6110" y="5161680"/>
            <a:ext cx="3484796" cy="1822816"/>
          </a:xfrm>
          <a:prstGeom prst="rect">
            <a:avLst/>
          </a:prstGeom>
        </p:spPr>
      </p:pic>
      <p:pic>
        <p:nvPicPr>
          <p:cNvPr id="30" name="图形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2017" y="6073088"/>
            <a:ext cx="2635271" cy="10457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rcRect r="41919"/>
          <a:stretch>
            <a:fillRect/>
          </a:stretch>
        </p:blipFill>
        <p:spPr>
          <a:xfrm>
            <a:off x="10690646" y="758020"/>
            <a:ext cx="1501354" cy="951058"/>
          </a:xfrm>
          <a:custGeom>
            <a:avLst/>
            <a:gdLst>
              <a:gd name="connsiteX0" fmla="*/ 0 w 1501354"/>
              <a:gd name="connsiteY0" fmla="*/ 0 h 951058"/>
              <a:gd name="connsiteX1" fmla="*/ 1501354 w 1501354"/>
              <a:gd name="connsiteY1" fmla="*/ 0 h 951058"/>
              <a:gd name="connsiteX2" fmla="*/ 1501354 w 1501354"/>
              <a:gd name="connsiteY2" fmla="*/ 951058 h 951058"/>
              <a:gd name="connsiteX3" fmla="*/ 0 w 1501354"/>
              <a:gd name="connsiteY3" fmla="*/ 951058 h 95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1354" h="951058">
                <a:moveTo>
                  <a:pt x="0" y="0"/>
                </a:moveTo>
                <a:lnTo>
                  <a:pt x="1501354" y="0"/>
                </a:lnTo>
                <a:lnTo>
                  <a:pt x="1501354" y="951058"/>
                </a:lnTo>
                <a:lnTo>
                  <a:pt x="0" y="951058"/>
                </a:lnTo>
                <a:close/>
              </a:path>
            </a:pathLst>
          </a:custGeom>
        </p:spPr>
      </p:pic>
      <p:pic>
        <p:nvPicPr>
          <p:cNvPr id="116" name="Изображение 115"/>
          <p:cNvPicPr/>
          <p:nvPr/>
        </p:nvPicPr>
        <p:blipFill>
          <a:blip r:embed="rId9"/>
          <a:stretch>
            <a:fillRect/>
          </a:stretch>
        </p:blipFill>
        <p:spPr>
          <a:xfrm>
            <a:off x="6486525" y="2388235"/>
            <a:ext cx="4497070" cy="34169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" name="Изображение 117">
            <a:hlinkClick r:id="rId10" tooltip="" action="ppaction://hlinkfile"/>
          </p:cNvPr>
          <p:cNvPicPr/>
          <p:nvPr/>
        </p:nvPicPr>
        <p:blipFill>
          <a:blip r:embed="rId11"/>
          <a:stretch>
            <a:fillRect/>
          </a:stretch>
        </p:blipFill>
        <p:spPr>
          <a:xfrm>
            <a:off x="3688715" y="3999230"/>
            <a:ext cx="1504315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9" name="Изображение 118"/>
          <p:cNvPicPr/>
          <p:nvPr/>
        </p:nvPicPr>
        <p:blipFill>
          <a:blip r:embed="rId12"/>
          <a:stretch>
            <a:fillRect/>
          </a:stretch>
        </p:blipFill>
        <p:spPr>
          <a:xfrm>
            <a:off x="1214755" y="1778000"/>
            <a:ext cx="2092325" cy="1823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E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/>
          <p:nvPr/>
        </p:nvSpPr>
        <p:spPr>
          <a:xfrm flipH="1">
            <a:off x="0" y="4905484"/>
            <a:ext cx="8046875" cy="1952517"/>
          </a:xfrm>
          <a:custGeom>
            <a:avLst/>
            <a:gdLst>
              <a:gd name="connsiteX0" fmla="*/ 4525498 w 8046875"/>
              <a:gd name="connsiteY0" fmla="*/ 146 h 1952517"/>
              <a:gd name="connsiteX1" fmla="*/ 5893556 w 8046875"/>
              <a:gd name="connsiteY1" fmla="*/ 693810 h 1952517"/>
              <a:gd name="connsiteX2" fmla="*/ 6386829 w 8046875"/>
              <a:gd name="connsiteY2" fmla="*/ 666836 h 1952517"/>
              <a:gd name="connsiteX3" fmla="*/ 6637320 w 8046875"/>
              <a:gd name="connsiteY3" fmla="*/ 901909 h 1952517"/>
              <a:gd name="connsiteX4" fmla="*/ 7473569 w 8046875"/>
              <a:gd name="connsiteY4" fmla="*/ 27124 h 1952517"/>
              <a:gd name="connsiteX5" fmla="*/ 7982738 w 8046875"/>
              <a:gd name="connsiteY5" fmla="*/ 105582 h 1952517"/>
              <a:gd name="connsiteX6" fmla="*/ 8046875 w 8046875"/>
              <a:gd name="connsiteY6" fmla="*/ 147220 h 1952517"/>
              <a:gd name="connsiteX7" fmla="*/ 8046875 w 8046875"/>
              <a:gd name="connsiteY7" fmla="*/ 1952517 h 1952517"/>
              <a:gd name="connsiteX8" fmla="*/ 3732 w 8046875"/>
              <a:gd name="connsiteY8" fmla="*/ 1952517 h 1952517"/>
              <a:gd name="connsiteX9" fmla="*/ 2582 w 8046875"/>
              <a:gd name="connsiteY9" fmla="*/ 1940155 h 1952517"/>
              <a:gd name="connsiteX10" fmla="*/ 405903 w 8046875"/>
              <a:gd name="connsiteY10" fmla="*/ 1275719 h 1952517"/>
              <a:gd name="connsiteX11" fmla="*/ 1126545 w 8046875"/>
              <a:gd name="connsiteY11" fmla="*/ 1429867 h 1952517"/>
              <a:gd name="connsiteX12" fmla="*/ 1407861 w 8046875"/>
              <a:gd name="connsiteY12" fmla="*/ 1110008 h 1952517"/>
              <a:gd name="connsiteX13" fmla="*/ 1820208 w 8046875"/>
              <a:gd name="connsiteY13" fmla="*/ 1106157 h 1952517"/>
              <a:gd name="connsiteX14" fmla="*/ 2348162 w 8046875"/>
              <a:gd name="connsiteY14" fmla="*/ 451030 h 1952517"/>
              <a:gd name="connsiteX15" fmla="*/ 3353977 w 8046875"/>
              <a:gd name="connsiteY15" fmla="*/ 666836 h 1952517"/>
              <a:gd name="connsiteX16" fmla="*/ 4525498 w 8046875"/>
              <a:gd name="connsiteY16" fmla="*/ 146 h 195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46875" h="1952517">
                <a:moveTo>
                  <a:pt x="4525498" y="146"/>
                </a:moveTo>
                <a:cubicBezTo>
                  <a:pt x="5596824" y="15561"/>
                  <a:pt x="5893556" y="693810"/>
                  <a:pt x="5893556" y="693810"/>
                </a:cubicBezTo>
                <a:cubicBezTo>
                  <a:pt x="5893556" y="693810"/>
                  <a:pt x="6101655" y="547370"/>
                  <a:pt x="6386829" y="666836"/>
                </a:cubicBezTo>
                <a:cubicBezTo>
                  <a:pt x="6672001" y="786298"/>
                  <a:pt x="6637320" y="901909"/>
                  <a:pt x="6637320" y="901909"/>
                </a:cubicBezTo>
                <a:cubicBezTo>
                  <a:pt x="6637320" y="901909"/>
                  <a:pt x="6745223" y="223660"/>
                  <a:pt x="7473569" y="27124"/>
                </a:cubicBezTo>
                <a:cubicBezTo>
                  <a:pt x="7654692" y="-22012"/>
                  <a:pt x="7826663" y="17971"/>
                  <a:pt x="7982738" y="105582"/>
                </a:cubicBezTo>
                <a:lnTo>
                  <a:pt x="8046875" y="147220"/>
                </a:lnTo>
                <a:lnTo>
                  <a:pt x="8046875" y="1952517"/>
                </a:lnTo>
                <a:lnTo>
                  <a:pt x="3732" y="1952517"/>
                </a:lnTo>
                <a:lnTo>
                  <a:pt x="2582" y="1940155"/>
                </a:lnTo>
                <a:cubicBezTo>
                  <a:pt x="-6322" y="1826614"/>
                  <a:pt x="-15594" y="1366761"/>
                  <a:pt x="405903" y="1275719"/>
                </a:cubicBezTo>
                <a:cubicBezTo>
                  <a:pt x="887616" y="1171667"/>
                  <a:pt x="1126545" y="1429867"/>
                  <a:pt x="1126545" y="1429867"/>
                </a:cubicBezTo>
                <a:cubicBezTo>
                  <a:pt x="1126545" y="1429867"/>
                  <a:pt x="1184347" y="1202497"/>
                  <a:pt x="1407861" y="1110008"/>
                </a:cubicBezTo>
                <a:cubicBezTo>
                  <a:pt x="1631375" y="1017520"/>
                  <a:pt x="1820208" y="1106157"/>
                  <a:pt x="1820208" y="1106157"/>
                </a:cubicBezTo>
                <a:cubicBezTo>
                  <a:pt x="1820208" y="1106157"/>
                  <a:pt x="1785523" y="628299"/>
                  <a:pt x="2348162" y="451030"/>
                </a:cubicBezTo>
                <a:cubicBezTo>
                  <a:pt x="2910800" y="273760"/>
                  <a:pt x="3353977" y="666836"/>
                  <a:pt x="3353977" y="666836"/>
                </a:cubicBezTo>
                <a:cubicBezTo>
                  <a:pt x="3353977" y="666836"/>
                  <a:pt x="3454173" y="-11414"/>
                  <a:pt x="4525498" y="14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 flipH="1">
            <a:off x="0" y="5601388"/>
            <a:ext cx="6667436" cy="1256613"/>
          </a:xfrm>
          <a:custGeom>
            <a:avLst/>
            <a:gdLst>
              <a:gd name="connsiteX0" fmla="*/ 6201493 w 6667436"/>
              <a:gd name="connsiteY0" fmla="*/ 723 h 1256613"/>
              <a:gd name="connsiteX1" fmla="*/ 6475647 w 6667436"/>
              <a:gd name="connsiteY1" fmla="*/ 40298 h 1256613"/>
              <a:gd name="connsiteX2" fmla="*/ 6600250 w 6667436"/>
              <a:gd name="connsiteY2" fmla="*/ 102641 h 1256613"/>
              <a:gd name="connsiteX3" fmla="*/ 6667436 w 6667436"/>
              <a:gd name="connsiteY3" fmla="*/ 166992 h 1256613"/>
              <a:gd name="connsiteX4" fmla="*/ 6667436 w 6667436"/>
              <a:gd name="connsiteY4" fmla="*/ 1256613 h 1256613"/>
              <a:gd name="connsiteX5" fmla="*/ 146348 w 6667436"/>
              <a:gd name="connsiteY5" fmla="*/ 1256613 h 1256613"/>
              <a:gd name="connsiteX6" fmla="*/ 39986 w 6667436"/>
              <a:gd name="connsiteY6" fmla="*/ 1246505 h 1256613"/>
              <a:gd name="connsiteX7" fmla="*/ 205696 w 6667436"/>
              <a:gd name="connsiteY7" fmla="*/ 768647 h 1256613"/>
              <a:gd name="connsiteX8" fmla="*/ 883946 w 6667436"/>
              <a:gd name="connsiteY8" fmla="*/ 730110 h 1256613"/>
              <a:gd name="connsiteX9" fmla="*/ 1515951 w 6667436"/>
              <a:gd name="connsiteY9" fmla="*/ 275375 h 1256613"/>
              <a:gd name="connsiteX10" fmla="*/ 2240444 w 6667436"/>
              <a:gd name="connsiteY10" fmla="*/ 468060 h 1256613"/>
              <a:gd name="connsiteX11" fmla="*/ 3215426 w 6667436"/>
              <a:gd name="connsiteY11" fmla="*/ 32591 h 1256613"/>
              <a:gd name="connsiteX12" fmla="*/ 4279044 w 6667436"/>
              <a:gd name="connsiteY12" fmla="*/ 668451 h 1256613"/>
              <a:gd name="connsiteX13" fmla="*/ 4818560 w 6667436"/>
              <a:gd name="connsiteY13" fmla="*/ 552841 h 1256613"/>
              <a:gd name="connsiteX14" fmla="*/ 5142270 w 6667436"/>
              <a:gd name="connsiteY14" fmla="*/ 818743 h 1256613"/>
              <a:gd name="connsiteX15" fmla="*/ 6201493 w 6667436"/>
              <a:gd name="connsiteY15" fmla="*/ 723 h 125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667436" h="1256613">
                <a:moveTo>
                  <a:pt x="6201493" y="723"/>
                </a:moveTo>
                <a:cubicBezTo>
                  <a:pt x="6289586" y="-3177"/>
                  <a:pt x="6381232" y="8505"/>
                  <a:pt x="6475647" y="40298"/>
                </a:cubicBezTo>
                <a:cubicBezTo>
                  <a:pt x="6522855" y="56195"/>
                  <a:pt x="6564207" y="77210"/>
                  <a:pt x="6600250" y="102641"/>
                </a:cubicBezTo>
                <a:lnTo>
                  <a:pt x="6667436" y="166992"/>
                </a:lnTo>
                <a:lnTo>
                  <a:pt x="6667436" y="1256613"/>
                </a:lnTo>
                <a:lnTo>
                  <a:pt x="146348" y="1256613"/>
                </a:lnTo>
                <a:lnTo>
                  <a:pt x="39986" y="1246505"/>
                </a:lnTo>
                <a:cubicBezTo>
                  <a:pt x="39986" y="1246505"/>
                  <a:pt x="-121870" y="1022991"/>
                  <a:pt x="205696" y="768647"/>
                </a:cubicBezTo>
                <a:cubicBezTo>
                  <a:pt x="533258" y="514304"/>
                  <a:pt x="883946" y="730110"/>
                  <a:pt x="883946" y="730110"/>
                </a:cubicBezTo>
                <a:cubicBezTo>
                  <a:pt x="883946" y="730110"/>
                  <a:pt x="957164" y="360156"/>
                  <a:pt x="1515951" y="275375"/>
                </a:cubicBezTo>
                <a:cubicBezTo>
                  <a:pt x="2074734" y="190594"/>
                  <a:pt x="2240444" y="468060"/>
                  <a:pt x="2240444" y="468060"/>
                </a:cubicBezTo>
                <a:cubicBezTo>
                  <a:pt x="2240444" y="468060"/>
                  <a:pt x="2456251" y="32591"/>
                  <a:pt x="3215426" y="32591"/>
                </a:cubicBezTo>
                <a:cubicBezTo>
                  <a:pt x="3974604" y="32591"/>
                  <a:pt x="4279044" y="668451"/>
                  <a:pt x="4279044" y="668451"/>
                </a:cubicBezTo>
                <a:cubicBezTo>
                  <a:pt x="4279044" y="668451"/>
                  <a:pt x="4541094" y="464204"/>
                  <a:pt x="4818560" y="552841"/>
                </a:cubicBezTo>
                <a:cubicBezTo>
                  <a:pt x="5096026" y="641478"/>
                  <a:pt x="5142270" y="818743"/>
                  <a:pt x="5142270" y="818743"/>
                </a:cubicBezTo>
                <a:cubicBezTo>
                  <a:pt x="5142270" y="818743"/>
                  <a:pt x="5584843" y="28015"/>
                  <a:pt x="6201493" y="723"/>
                </a:cubicBezTo>
                <a:close/>
              </a:path>
            </a:pathLst>
          </a:custGeom>
          <a:solidFill>
            <a:srgbClr val="AEC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875530" y="1490980"/>
            <a:ext cx="3103245" cy="2122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ru-RU" altLang="en-US" sz="6600" b="0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ФОТО</a:t>
            </a:r>
            <a:r>
              <a:rPr lang="en-US" altLang="zh-CN" sz="6600" b="0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 </a:t>
            </a:r>
            <a:endParaRPr lang="en-US" altLang="zh-CN" sz="6600" b="0" i="0" dirty="0">
              <a:ln>
                <a:solidFill>
                  <a:srgbClr val="FF7697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FF7697"/>
                </a:outerShdw>
              </a:effectLst>
              <a:latin typeface="+mj-lt"/>
              <a:ea typeface="Arial" panose="020B0604020202020204" pitchFamily="34" charset="0"/>
            </a:endParaRPr>
          </a:p>
          <a:p>
            <a:pPr fontAlgn="ctr"/>
            <a:r>
              <a:rPr lang="en-US" altLang="zh-CN" sz="6600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</a:rPr>
              <a:t>foto</a:t>
            </a:r>
            <a:endParaRPr lang="en-US" altLang="zh-CN" sz="6600" b="0" i="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sp>
        <p:nvSpPr>
          <p:cNvPr id="53" name="任意多边形: 形状 52"/>
          <p:cNvSpPr/>
          <p:nvPr/>
        </p:nvSpPr>
        <p:spPr>
          <a:xfrm>
            <a:off x="8451659" y="5078098"/>
            <a:ext cx="3740341" cy="1779902"/>
          </a:xfrm>
          <a:custGeom>
            <a:avLst/>
            <a:gdLst>
              <a:gd name="connsiteX0" fmla="*/ 3740341 w 3740341"/>
              <a:gd name="connsiteY0" fmla="*/ 0 h 1779902"/>
              <a:gd name="connsiteX1" fmla="*/ 3740341 w 3740341"/>
              <a:gd name="connsiteY1" fmla="*/ 1779902 h 1779902"/>
              <a:gd name="connsiteX2" fmla="*/ 3732 w 3740341"/>
              <a:gd name="connsiteY2" fmla="*/ 1779902 h 1779902"/>
              <a:gd name="connsiteX3" fmla="*/ 2582 w 3740341"/>
              <a:gd name="connsiteY3" fmla="*/ 1767541 h 1779902"/>
              <a:gd name="connsiteX4" fmla="*/ 405903 w 3740341"/>
              <a:gd name="connsiteY4" fmla="*/ 1103105 h 1779902"/>
              <a:gd name="connsiteX5" fmla="*/ 1126545 w 3740341"/>
              <a:gd name="connsiteY5" fmla="*/ 1257253 h 1779902"/>
              <a:gd name="connsiteX6" fmla="*/ 1407861 w 3740341"/>
              <a:gd name="connsiteY6" fmla="*/ 937394 h 1779902"/>
              <a:gd name="connsiteX7" fmla="*/ 1820208 w 3740341"/>
              <a:gd name="connsiteY7" fmla="*/ 933543 h 1779902"/>
              <a:gd name="connsiteX8" fmla="*/ 2348162 w 3740341"/>
              <a:gd name="connsiteY8" fmla="*/ 278416 h 1779902"/>
              <a:gd name="connsiteX9" fmla="*/ 3353977 w 3740341"/>
              <a:gd name="connsiteY9" fmla="*/ 494222 h 1779902"/>
              <a:gd name="connsiteX10" fmla="*/ 3684024 w 3740341"/>
              <a:gd name="connsiteY10" fmla="*/ 33397 h 177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0341" h="1779902">
                <a:moveTo>
                  <a:pt x="3740341" y="0"/>
                </a:moveTo>
                <a:lnTo>
                  <a:pt x="3740341" y="1779902"/>
                </a:lnTo>
                <a:lnTo>
                  <a:pt x="3732" y="1779902"/>
                </a:lnTo>
                <a:lnTo>
                  <a:pt x="2582" y="1767541"/>
                </a:lnTo>
                <a:cubicBezTo>
                  <a:pt x="-6322" y="1654000"/>
                  <a:pt x="-15594" y="1194147"/>
                  <a:pt x="405903" y="1103105"/>
                </a:cubicBezTo>
                <a:cubicBezTo>
                  <a:pt x="887616" y="999053"/>
                  <a:pt x="1126545" y="1257253"/>
                  <a:pt x="1126545" y="1257253"/>
                </a:cubicBezTo>
                <a:cubicBezTo>
                  <a:pt x="1126545" y="1257253"/>
                  <a:pt x="1184347" y="1029883"/>
                  <a:pt x="1407861" y="937394"/>
                </a:cubicBezTo>
                <a:cubicBezTo>
                  <a:pt x="1631375" y="844906"/>
                  <a:pt x="1820208" y="933543"/>
                  <a:pt x="1820208" y="933543"/>
                </a:cubicBezTo>
                <a:cubicBezTo>
                  <a:pt x="1820208" y="933543"/>
                  <a:pt x="1785523" y="455685"/>
                  <a:pt x="2348162" y="278416"/>
                </a:cubicBezTo>
                <a:cubicBezTo>
                  <a:pt x="2910800" y="101146"/>
                  <a:pt x="3353977" y="494222"/>
                  <a:pt x="3353977" y="494222"/>
                </a:cubicBezTo>
                <a:cubicBezTo>
                  <a:pt x="3353977" y="494222"/>
                  <a:pt x="3393116" y="229281"/>
                  <a:pt x="3684024" y="33397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55" name="任意多边形: 形状 54"/>
          <p:cNvSpPr/>
          <p:nvPr/>
        </p:nvSpPr>
        <p:spPr>
          <a:xfrm>
            <a:off x="8451660" y="5633979"/>
            <a:ext cx="3740341" cy="1224021"/>
          </a:xfrm>
          <a:custGeom>
            <a:avLst/>
            <a:gdLst>
              <a:gd name="connsiteX0" fmla="*/ 3215426 w 3740341"/>
              <a:gd name="connsiteY0" fmla="*/ 0 h 1224021"/>
              <a:gd name="connsiteX1" fmla="*/ 3701894 w 3740341"/>
              <a:gd name="connsiteY1" fmla="*/ 99353 h 1224021"/>
              <a:gd name="connsiteX2" fmla="*/ 3740341 w 3740341"/>
              <a:gd name="connsiteY2" fmla="*/ 120668 h 1224021"/>
              <a:gd name="connsiteX3" fmla="*/ 3740341 w 3740341"/>
              <a:gd name="connsiteY3" fmla="*/ 1224021 h 1224021"/>
              <a:gd name="connsiteX4" fmla="*/ 146337 w 3740341"/>
              <a:gd name="connsiteY4" fmla="*/ 1224021 h 1224021"/>
              <a:gd name="connsiteX5" fmla="*/ 39986 w 3740341"/>
              <a:gd name="connsiteY5" fmla="*/ 1213914 h 1224021"/>
              <a:gd name="connsiteX6" fmla="*/ 205696 w 3740341"/>
              <a:gd name="connsiteY6" fmla="*/ 736056 h 1224021"/>
              <a:gd name="connsiteX7" fmla="*/ 883946 w 3740341"/>
              <a:gd name="connsiteY7" fmla="*/ 697519 h 1224021"/>
              <a:gd name="connsiteX8" fmla="*/ 1515951 w 3740341"/>
              <a:gd name="connsiteY8" fmla="*/ 242784 h 1224021"/>
              <a:gd name="connsiteX9" fmla="*/ 2240444 w 3740341"/>
              <a:gd name="connsiteY9" fmla="*/ 435469 h 1224021"/>
              <a:gd name="connsiteX10" fmla="*/ 3215426 w 3740341"/>
              <a:gd name="connsiteY10" fmla="*/ 0 h 122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40341" h="1224021">
                <a:moveTo>
                  <a:pt x="3215426" y="0"/>
                </a:moveTo>
                <a:cubicBezTo>
                  <a:pt x="3405220" y="0"/>
                  <a:pt x="3566594" y="39741"/>
                  <a:pt x="3701894" y="99353"/>
                </a:cubicBezTo>
                <a:lnTo>
                  <a:pt x="3740341" y="120668"/>
                </a:lnTo>
                <a:lnTo>
                  <a:pt x="3740341" y="1224021"/>
                </a:lnTo>
                <a:lnTo>
                  <a:pt x="146337" y="1224021"/>
                </a:lnTo>
                <a:lnTo>
                  <a:pt x="39986" y="1213914"/>
                </a:lnTo>
                <a:cubicBezTo>
                  <a:pt x="39986" y="1213914"/>
                  <a:pt x="-121870" y="990400"/>
                  <a:pt x="205696" y="736056"/>
                </a:cubicBezTo>
                <a:cubicBezTo>
                  <a:pt x="533258" y="481713"/>
                  <a:pt x="883946" y="697519"/>
                  <a:pt x="883946" y="697519"/>
                </a:cubicBezTo>
                <a:cubicBezTo>
                  <a:pt x="883946" y="697519"/>
                  <a:pt x="957164" y="327565"/>
                  <a:pt x="1515951" y="242784"/>
                </a:cubicBezTo>
                <a:cubicBezTo>
                  <a:pt x="2074734" y="158003"/>
                  <a:pt x="2240444" y="435469"/>
                  <a:pt x="2240444" y="435469"/>
                </a:cubicBezTo>
                <a:cubicBezTo>
                  <a:pt x="2240444" y="435469"/>
                  <a:pt x="2456251" y="0"/>
                  <a:pt x="3215426" y="0"/>
                </a:cubicBezTo>
                <a:close/>
              </a:path>
            </a:pathLst>
          </a:custGeom>
          <a:solidFill>
            <a:srgbClr val="AECAFB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56" name="图形 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8656" y="4778076"/>
            <a:ext cx="1514644" cy="20195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l="6805"/>
          <a:stretch>
            <a:fillRect/>
          </a:stretch>
        </p:blipFill>
        <p:spPr>
          <a:xfrm>
            <a:off x="0" y="1273021"/>
            <a:ext cx="5675956" cy="4767485"/>
          </a:xfrm>
          <a:custGeom>
            <a:avLst/>
            <a:gdLst>
              <a:gd name="connsiteX0" fmla="*/ 0 w 5675956"/>
              <a:gd name="connsiteY0" fmla="*/ 0 h 4767485"/>
              <a:gd name="connsiteX1" fmla="*/ 5675956 w 5675956"/>
              <a:gd name="connsiteY1" fmla="*/ 0 h 4767485"/>
              <a:gd name="connsiteX2" fmla="*/ 5675956 w 5675956"/>
              <a:gd name="connsiteY2" fmla="*/ 4767485 h 4767485"/>
              <a:gd name="connsiteX3" fmla="*/ 0 w 5675956"/>
              <a:gd name="connsiteY3" fmla="*/ 4767485 h 476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75956" h="4767485">
                <a:moveTo>
                  <a:pt x="0" y="0"/>
                </a:moveTo>
                <a:lnTo>
                  <a:pt x="5675956" y="0"/>
                </a:lnTo>
                <a:lnTo>
                  <a:pt x="5675956" y="4767485"/>
                </a:lnTo>
                <a:lnTo>
                  <a:pt x="0" y="4767485"/>
                </a:lnTo>
                <a:close/>
              </a:path>
            </a:pathLst>
          </a:custGeom>
        </p:spPr>
      </p:pic>
      <p:pic>
        <p:nvPicPr>
          <p:cNvPr id="120" name="Изображение 119"/>
          <p:cNvPicPr/>
          <p:nvPr/>
        </p:nvPicPr>
        <p:blipFill>
          <a:blip r:embed="rId3"/>
          <a:stretch>
            <a:fillRect/>
          </a:stretch>
        </p:blipFill>
        <p:spPr>
          <a:xfrm>
            <a:off x="8109585" y="1273175"/>
            <a:ext cx="3252470" cy="26981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E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Изображение 120"/>
          <p:cNvPicPr/>
          <p:nvPr/>
        </p:nvPicPr>
        <p:blipFill>
          <a:blip r:embed="rId1"/>
          <a:stretch>
            <a:fillRect/>
          </a:stretch>
        </p:blipFill>
        <p:spPr>
          <a:xfrm>
            <a:off x="687705" y="3449955"/>
            <a:ext cx="4636135" cy="2712720"/>
          </a:xfrm>
          <a:prstGeom prst="hexagon">
            <a:avLst/>
          </a:prstGeom>
          <a:noFill/>
          <a:ln w="9525">
            <a:noFill/>
          </a:ln>
        </p:spPr>
      </p:pic>
      <p:sp>
        <p:nvSpPr>
          <p:cNvPr id="412" name="矩形: 圆角 411"/>
          <p:cNvSpPr/>
          <p:nvPr/>
        </p:nvSpPr>
        <p:spPr>
          <a:xfrm>
            <a:off x="6480155" y="1328778"/>
            <a:ext cx="5016520" cy="4692609"/>
          </a:xfrm>
          <a:prstGeom prst="roundRect">
            <a:avLst>
              <a:gd name="adj" fmla="val 14126"/>
            </a:avLst>
          </a:prstGeom>
          <a:solidFill>
            <a:schemeClr val="bg1"/>
          </a:solidFill>
          <a:ln>
            <a:solidFill>
              <a:srgbClr val="FF7697"/>
            </a:solidFill>
          </a:ln>
          <a:effectLst>
            <a:outerShdw dist="76200" dir="2700000" algn="tl" rotWithShape="0">
              <a:srgbClr val="FF7697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3" name="文本框 412"/>
          <p:cNvSpPr txBox="1"/>
          <p:nvPr/>
        </p:nvSpPr>
        <p:spPr>
          <a:xfrm>
            <a:off x="478155" y="546100"/>
            <a:ext cx="5055235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/>
            <a:r>
              <a:rPr lang="ru-RU" altLang="en-US" sz="5400" b="1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ОТВЕТИМ</a:t>
            </a:r>
            <a:r>
              <a:rPr lang="en-US" altLang="zh-CN" sz="5400" b="1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 </a:t>
            </a:r>
            <a:endParaRPr lang="en-US" altLang="zh-CN" sz="5400" b="1" i="0" dirty="0">
              <a:ln>
                <a:solidFill>
                  <a:srgbClr val="FF7697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FF7697"/>
                </a:outerShdw>
              </a:effectLst>
              <a:latin typeface="+mj-lt"/>
              <a:ea typeface="Arial" panose="020B0604020202020204" pitchFamily="34" charset="0"/>
            </a:endParaRPr>
          </a:p>
          <a:p>
            <a:pPr fontAlgn="ctr"/>
            <a:r>
              <a:rPr lang="ru-RU" altLang="en-US" sz="5400" b="1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</a:rPr>
              <a:t>НА ВОПРОСЫ</a:t>
            </a:r>
            <a:endParaRPr lang="ru-RU" altLang="en-US" sz="5400" b="1" i="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sp>
        <p:nvSpPr>
          <p:cNvPr id="414" name="任意多边形: 形状 413"/>
          <p:cNvSpPr/>
          <p:nvPr/>
        </p:nvSpPr>
        <p:spPr>
          <a:xfrm flipH="1">
            <a:off x="-2" y="5624511"/>
            <a:ext cx="6786451" cy="1233490"/>
          </a:xfrm>
          <a:custGeom>
            <a:avLst/>
            <a:gdLst>
              <a:gd name="connsiteX0" fmla="*/ 4525498 w 8046875"/>
              <a:gd name="connsiteY0" fmla="*/ 146 h 1952517"/>
              <a:gd name="connsiteX1" fmla="*/ 5893556 w 8046875"/>
              <a:gd name="connsiteY1" fmla="*/ 693810 h 1952517"/>
              <a:gd name="connsiteX2" fmla="*/ 6386829 w 8046875"/>
              <a:gd name="connsiteY2" fmla="*/ 666836 h 1952517"/>
              <a:gd name="connsiteX3" fmla="*/ 6637320 w 8046875"/>
              <a:gd name="connsiteY3" fmla="*/ 901909 h 1952517"/>
              <a:gd name="connsiteX4" fmla="*/ 7473569 w 8046875"/>
              <a:gd name="connsiteY4" fmla="*/ 27124 h 1952517"/>
              <a:gd name="connsiteX5" fmla="*/ 7982738 w 8046875"/>
              <a:gd name="connsiteY5" fmla="*/ 105582 h 1952517"/>
              <a:gd name="connsiteX6" fmla="*/ 8046875 w 8046875"/>
              <a:gd name="connsiteY6" fmla="*/ 147220 h 1952517"/>
              <a:gd name="connsiteX7" fmla="*/ 8046875 w 8046875"/>
              <a:gd name="connsiteY7" fmla="*/ 1952517 h 1952517"/>
              <a:gd name="connsiteX8" fmla="*/ 3732 w 8046875"/>
              <a:gd name="connsiteY8" fmla="*/ 1952517 h 1952517"/>
              <a:gd name="connsiteX9" fmla="*/ 2582 w 8046875"/>
              <a:gd name="connsiteY9" fmla="*/ 1940155 h 1952517"/>
              <a:gd name="connsiteX10" fmla="*/ 405903 w 8046875"/>
              <a:gd name="connsiteY10" fmla="*/ 1275719 h 1952517"/>
              <a:gd name="connsiteX11" fmla="*/ 1126545 w 8046875"/>
              <a:gd name="connsiteY11" fmla="*/ 1429867 h 1952517"/>
              <a:gd name="connsiteX12" fmla="*/ 1407861 w 8046875"/>
              <a:gd name="connsiteY12" fmla="*/ 1110008 h 1952517"/>
              <a:gd name="connsiteX13" fmla="*/ 1820208 w 8046875"/>
              <a:gd name="connsiteY13" fmla="*/ 1106157 h 1952517"/>
              <a:gd name="connsiteX14" fmla="*/ 2348162 w 8046875"/>
              <a:gd name="connsiteY14" fmla="*/ 451030 h 1952517"/>
              <a:gd name="connsiteX15" fmla="*/ 3353977 w 8046875"/>
              <a:gd name="connsiteY15" fmla="*/ 666836 h 1952517"/>
              <a:gd name="connsiteX16" fmla="*/ 4525498 w 8046875"/>
              <a:gd name="connsiteY16" fmla="*/ 146 h 195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46875" h="1952517">
                <a:moveTo>
                  <a:pt x="4525498" y="146"/>
                </a:moveTo>
                <a:cubicBezTo>
                  <a:pt x="5596824" y="15561"/>
                  <a:pt x="5893556" y="693810"/>
                  <a:pt x="5893556" y="693810"/>
                </a:cubicBezTo>
                <a:cubicBezTo>
                  <a:pt x="5893556" y="693810"/>
                  <a:pt x="6101655" y="547370"/>
                  <a:pt x="6386829" y="666836"/>
                </a:cubicBezTo>
                <a:cubicBezTo>
                  <a:pt x="6672001" y="786298"/>
                  <a:pt x="6637320" y="901909"/>
                  <a:pt x="6637320" y="901909"/>
                </a:cubicBezTo>
                <a:cubicBezTo>
                  <a:pt x="6637320" y="901909"/>
                  <a:pt x="6745223" y="223660"/>
                  <a:pt x="7473569" y="27124"/>
                </a:cubicBezTo>
                <a:cubicBezTo>
                  <a:pt x="7654692" y="-22012"/>
                  <a:pt x="7826663" y="17971"/>
                  <a:pt x="7982738" y="105582"/>
                </a:cubicBezTo>
                <a:lnTo>
                  <a:pt x="8046875" y="147220"/>
                </a:lnTo>
                <a:lnTo>
                  <a:pt x="8046875" y="1952517"/>
                </a:lnTo>
                <a:lnTo>
                  <a:pt x="3732" y="1952517"/>
                </a:lnTo>
                <a:lnTo>
                  <a:pt x="2582" y="1940155"/>
                </a:lnTo>
                <a:cubicBezTo>
                  <a:pt x="-6322" y="1826614"/>
                  <a:pt x="-15594" y="1366761"/>
                  <a:pt x="405903" y="1275719"/>
                </a:cubicBezTo>
                <a:cubicBezTo>
                  <a:pt x="887616" y="1171667"/>
                  <a:pt x="1126545" y="1429867"/>
                  <a:pt x="1126545" y="1429867"/>
                </a:cubicBezTo>
                <a:cubicBezTo>
                  <a:pt x="1126545" y="1429867"/>
                  <a:pt x="1184347" y="1202497"/>
                  <a:pt x="1407861" y="1110008"/>
                </a:cubicBezTo>
                <a:cubicBezTo>
                  <a:pt x="1631375" y="1017520"/>
                  <a:pt x="1820208" y="1106157"/>
                  <a:pt x="1820208" y="1106157"/>
                </a:cubicBezTo>
                <a:cubicBezTo>
                  <a:pt x="1820208" y="1106157"/>
                  <a:pt x="1785523" y="628299"/>
                  <a:pt x="2348162" y="451030"/>
                </a:cubicBezTo>
                <a:cubicBezTo>
                  <a:pt x="2910800" y="273760"/>
                  <a:pt x="3353977" y="666836"/>
                  <a:pt x="3353977" y="666836"/>
                </a:cubicBezTo>
                <a:cubicBezTo>
                  <a:pt x="3353977" y="666836"/>
                  <a:pt x="3454173" y="-11414"/>
                  <a:pt x="4525498" y="14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5" name="任意多边形: 形状 414"/>
          <p:cNvSpPr/>
          <p:nvPr/>
        </p:nvSpPr>
        <p:spPr>
          <a:xfrm flipH="1">
            <a:off x="-1" y="6064144"/>
            <a:ext cx="5623081" cy="793857"/>
          </a:xfrm>
          <a:custGeom>
            <a:avLst/>
            <a:gdLst>
              <a:gd name="connsiteX0" fmla="*/ 6201493 w 6667436"/>
              <a:gd name="connsiteY0" fmla="*/ 723 h 1256613"/>
              <a:gd name="connsiteX1" fmla="*/ 6475647 w 6667436"/>
              <a:gd name="connsiteY1" fmla="*/ 40298 h 1256613"/>
              <a:gd name="connsiteX2" fmla="*/ 6600250 w 6667436"/>
              <a:gd name="connsiteY2" fmla="*/ 102641 h 1256613"/>
              <a:gd name="connsiteX3" fmla="*/ 6667436 w 6667436"/>
              <a:gd name="connsiteY3" fmla="*/ 166992 h 1256613"/>
              <a:gd name="connsiteX4" fmla="*/ 6667436 w 6667436"/>
              <a:gd name="connsiteY4" fmla="*/ 1256613 h 1256613"/>
              <a:gd name="connsiteX5" fmla="*/ 146348 w 6667436"/>
              <a:gd name="connsiteY5" fmla="*/ 1256613 h 1256613"/>
              <a:gd name="connsiteX6" fmla="*/ 39986 w 6667436"/>
              <a:gd name="connsiteY6" fmla="*/ 1246505 h 1256613"/>
              <a:gd name="connsiteX7" fmla="*/ 205696 w 6667436"/>
              <a:gd name="connsiteY7" fmla="*/ 768647 h 1256613"/>
              <a:gd name="connsiteX8" fmla="*/ 883946 w 6667436"/>
              <a:gd name="connsiteY8" fmla="*/ 730110 h 1256613"/>
              <a:gd name="connsiteX9" fmla="*/ 1515951 w 6667436"/>
              <a:gd name="connsiteY9" fmla="*/ 275375 h 1256613"/>
              <a:gd name="connsiteX10" fmla="*/ 2240444 w 6667436"/>
              <a:gd name="connsiteY10" fmla="*/ 468060 h 1256613"/>
              <a:gd name="connsiteX11" fmla="*/ 3215426 w 6667436"/>
              <a:gd name="connsiteY11" fmla="*/ 32591 h 1256613"/>
              <a:gd name="connsiteX12" fmla="*/ 4279044 w 6667436"/>
              <a:gd name="connsiteY12" fmla="*/ 668451 h 1256613"/>
              <a:gd name="connsiteX13" fmla="*/ 4818560 w 6667436"/>
              <a:gd name="connsiteY13" fmla="*/ 552841 h 1256613"/>
              <a:gd name="connsiteX14" fmla="*/ 5142270 w 6667436"/>
              <a:gd name="connsiteY14" fmla="*/ 818743 h 1256613"/>
              <a:gd name="connsiteX15" fmla="*/ 6201493 w 6667436"/>
              <a:gd name="connsiteY15" fmla="*/ 723 h 1256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667436" h="1256613">
                <a:moveTo>
                  <a:pt x="6201493" y="723"/>
                </a:moveTo>
                <a:cubicBezTo>
                  <a:pt x="6289586" y="-3177"/>
                  <a:pt x="6381232" y="8505"/>
                  <a:pt x="6475647" y="40298"/>
                </a:cubicBezTo>
                <a:cubicBezTo>
                  <a:pt x="6522855" y="56195"/>
                  <a:pt x="6564207" y="77210"/>
                  <a:pt x="6600250" y="102641"/>
                </a:cubicBezTo>
                <a:lnTo>
                  <a:pt x="6667436" y="166992"/>
                </a:lnTo>
                <a:lnTo>
                  <a:pt x="6667436" y="1256613"/>
                </a:lnTo>
                <a:lnTo>
                  <a:pt x="146348" y="1256613"/>
                </a:lnTo>
                <a:lnTo>
                  <a:pt x="39986" y="1246505"/>
                </a:lnTo>
                <a:cubicBezTo>
                  <a:pt x="39986" y="1246505"/>
                  <a:pt x="-121870" y="1022991"/>
                  <a:pt x="205696" y="768647"/>
                </a:cubicBezTo>
                <a:cubicBezTo>
                  <a:pt x="533258" y="514304"/>
                  <a:pt x="883946" y="730110"/>
                  <a:pt x="883946" y="730110"/>
                </a:cubicBezTo>
                <a:cubicBezTo>
                  <a:pt x="883946" y="730110"/>
                  <a:pt x="957164" y="360156"/>
                  <a:pt x="1515951" y="275375"/>
                </a:cubicBezTo>
                <a:cubicBezTo>
                  <a:pt x="2074734" y="190594"/>
                  <a:pt x="2240444" y="468060"/>
                  <a:pt x="2240444" y="468060"/>
                </a:cubicBezTo>
                <a:cubicBezTo>
                  <a:pt x="2240444" y="468060"/>
                  <a:pt x="2456251" y="32591"/>
                  <a:pt x="3215426" y="32591"/>
                </a:cubicBezTo>
                <a:cubicBezTo>
                  <a:pt x="3974604" y="32591"/>
                  <a:pt x="4279044" y="668451"/>
                  <a:pt x="4279044" y="668451"/>
                </a:cubicBezTo>
                <a:cubicBezTo>
                  <a:pt x="4279044" y="668451"/>
                  <a:pt x="4541094" y="464204"/>
                  <a:pt x="4818560" y="552841"/>
                </a:cubicBezTo>
                <a:cubicBezTo>
                  <a:pt x="5096026" y="641478"/>
                  <a:pt x="5142270" y="818743"/>
                  <a:pt x="5142270" y="818743"/>
                </a:cubicBezTo>
                <a:cubicBezTo>
                  <a:pt x="5142270" y="818743"/>
                  <a:pt x="5584843" y="28015"/>
                  <a:pt x="6201493" y="723"/>
                </a:cubicBezTo>
                <a:close/>
              </a:path>
            </a:pathLst>
          </a:custGeom>
          <a:solidFill>
            <a:srgbClr val="AECAF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394627" y="4383198"/>
            <a:ext cx="1964289" cy="2474802"/>
          </a:xfrm>
          <a:prstGeom prst="rect">
            <a:avLst/>
          </a:prstGeom>
        </p:spPr>
      </p:pic>
      <p:sp>
        <p:nvSpPr>
          <p:cNvPr id="423" name="任意多边形: 形状 422"/>
          <p:cNvSpPr/>
          <p:nvPr/>
        </p:nvSpPr>
        <p:spPr>
          <a:xfrm>
            <a:off x="6720755" y="5625064"/>
            <a:ext cx="5471245" cy="1232937"/>
          </a:xfrm>
          <a:custGeom>
            <a:avLst/>
            <a:gdLst>
              <a:gd name="connsiteX0" fmla="*/ 3816646 w 5471245"/>
              <a:gd name="connsiteY0" fmla="*/ 92 h 1232937"/>
              <a:gd name="connsiteX1" fmla="*/ 4970417 w 5471245"/>
              <a:gd name="connsiteY1" fmla="*/ 438310 h 1232937"/>
              <a:gd name="connsiteX2" fmla="*/ 5386427 w 5471245"/>
              <a:gd name="connsiteY2" fmla="*/ 421270 h 1232937"/>
              <a:gd name="connsiteX3" fmla="*/ 5464555 w 5471245"/>
              <a:gd name="connsiteY3" fmla="*/ 449319 h 1232937"/>
              <a:gd name="connsiteX4" fmla="*/ 5471245 w 5471245"/>
              <a:gd name="connsiteY4" fmla="*/ 452524 h 1232937"/>
              <a:gd name="connsiteX5" fmla="*/ 5471245 w 5471245"/>
              <a:gd name="connsiteY5" fmla="*/ 1232937 h 1232937"/>
              <a:gd name="connsiteX6" fmla="*/ 3079 w 5471245"/>
              <a:gd name="connsiteY6" fmla="*/ 1232937 h 1232937"/>
              <a:gd name="connsiteX7" fmla="*/ 2178 w 5471245"/>
              <a:gd name="connsiteY7" fmla="*/ 1225681 h 1232937"/>
              <a:gd name="connsiteX8" fmla="*/ 342325 w 5471245"/>
              <a:gd name="connsiteY8" fmla="*/ 805927 h 1232937"/>
              <a:gd name="connsiteX9" fmla="*/ 950089 w 5471245"/>
              <a:gd name="connsiteY9" fmla="*/ 903309 h 1232937"/>
              <a:gd name="connsiteX10" fmla="*/ 1187341 w 5471245"/>
              <a:gd name="connsiteY10" fmla="*/ 701241 h 1232937"/>
              <a:gd name="connsiteX11" fmla="*/ 1535100 w 5471245"/>
              <a:gd name="connsiteY11" fmla="*/ 698808 h 1232937"/>
              <a:gd name="connsiteX12" fmla="*/ 1980357 w 5471245"/>
              <a:gd name="connsiteY12" fmla="*/ 284936 h 1232937"/>
              <a:gd name="connsiteX13" fmla="*/ 2828626 w 5471245"/>
              <a:gd name="connsiteY13" fmla="*/ 421270 h 1232937"/>
              <a:gd name="connsiteX14" fmla="*/ 3816646 w 5471245"/>
              <a:gd name="connsiteY14" fmla="*/ 92 h 1232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71245" h="1232937">
                <a:moveTo>
                  <a:pt x="3816646" y="92"/>
                </a:moveTo>
                <a:cubicBezTo>
                  <a:pt x="4720165" y="9831"/>
                  <a:pt x="4970417" y="438310"/>
                  <a:pt x="4970417" y="438310"/>
                </a:cubicBezTo>
                <a:cubicBezTo>
                  <a:pt x="4970417" y="438310"/>
                  <a:pt x="5145921" y="345798"/>
                  <a:pt x="5386427" y="421270"/>
                </a:cubicBezTo>
                <a:cubicBezTo>
                  <a:pt x="5416490" y="430703"/>
                  <a:pt x="5442338" y="440099"/>
                  <a:pt x="5464555" y="449319"/>
                </a:cubicBezTo>
                <a:lnTo>
                  <a:pt x="5471245" y="452524"/>
                </a:lnTo>
                <a:lnTo>
                  <a:pt x="5471245" y="1232937"/>
                </a:lnTo>
                <a:lnTo>
                  <a:pt x="3079" y="1232937"/>
                </a:lnTo>
                <a:lnTo>
                  <a:pt x="2178" y="1225681"/>
                </a:lnTo>
                <a:cubicBezTo>
                  <a:pt x="-5332" y="1153952"/>
                  <a:pt x="-13152" y="863443"/>
                  <a:pt x="342325" y="805927"/>
                </a:cubicBezTo>
                <a:cubicBezTo>
                  <a:pt x="748584" y="740193"/>
                  <a:pt x="950089" y="903309"/>
                  <a:pt x="950089" y="903309"/>
                </a:cubicBezTo>
                <a:cubicBezTo>
                  <a:pt x="950089" y="903309"/>
                  <a:pt x="998837" y="759670"/>
                  <a:pt x="1187341" y="701241"/>
                </a:cubicBezTo>
                <a:cubicBezTo>
                  <a:pt x="1375844" y="642812"/>
                  <a:pt x="1535100" y="698808"/>
                  <a:pt x="1535100" y="698808"/>
                </a:cubicBezTo>
                <a:cubicBezTo>
                  <a:pt x="1535100" y="698808"/>
                  <a:pt x="1505847" y="396924"/>
                  <a:pt x="1980357" y="284936"/>
                </a:cubicBezTo>
                <a:cubicBezTo>
                  <a:pt x="2454866" y="172946"/>
                  <a:pt x="2828626" y="421270"/>
                  <a:pt x="2828626" y="421270"/>
                </a:cubicBezTo>
                <a:cubicBezTo>
                  <a:pt x="2828626" y="421270"/>
                  <a:pt x="2913128" y="-7211"/>
                  <a:pt x="3816646" y="92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21" name="任意多边形: 形状 420"/>
          <p:cNvSpPr/>
          <p:nvPr/>
        </p:nvSpPr>
        <p:spPr>
          <a:xfrm>
            <a:off x="6785094" y="6206268"/>
            <a:ext cx="5406906" cy="651732"/>
          </a:xfrm>
          <a:custGeom>
            <a:avLst/>
            <a:gdLst>
              <a:gd name="connsiteX0" fmla="*/ 3327427 w 5406906"/>
              <a:gd name="connsiteY0" fmla="*/ 0 h 651732"/>
              <a:gd name="connsiteX1" fmla="*/ 4474068 w 5406906"/>
              <a:gd name="connsiteY1" fmla="*/ 513486 h 651732"/>
              <a:gd name="connsiteX2" fmla="*/ 5055698 w 5406906"/>
              <a:gd name="connsiteY2" fmla="*/ 420126 h 651732"/>
              <a:gd name="connsiteX3" fmla="*/ 5404676 w 5406906"/>
              <a:gd name="connsiteY3" fmla="*/ 634854 h 651732"/>
              <a:gd name="connsiteX4" fmla="*/ 5406906 w 5406906"/>
              <a:gd name="connsiteY4" fmla="*/ 631955 h 651732"/>
              <a:gd name="connsiteX5" fmla="*/ 5406906 w 5406906"/>
              <a:gd name="connsiteY5" fmla="*/ 651732 h 651732"/>
              <a:gd name="connsiteX6" fmla="*/ 0 w 5406906"/>
              <a:gd name="connsiteY6" fmla="*/ 651732 h 651732"/>
              <a:gd name="connsiteX7" fmla="*/ 82764 w 5406906"/>
              <a:gd name="connsiteY7" fmla="*/ 594399 h 651732"/>
              <a:gd name="connsiteX8" fmla="*/ 813957 w 5406906"/>
              <a:gd name="connsiteY8" fmla="*/ 563279 h 651732"/>
              <a:gd name="connsiteX9" fmla="*/ 1495295 w 5406906"/>
              <a:gd name="connsiteY9" fmla="*/ 196059 h 651732"/>
              <a:gd name="connsiteX10" fmla="*/ 2276340 w 5406906"/>
              <a:gd name="connsiteY10" fmla="*/ 351661 h 651732"/>
              <a:gd name="connsiteX11" fmla="*/ 3327427 w 5406906"/>
              <a:gd name="connsiteY11" fmla="*/ 0 h 651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06906" h="651732">
                <a:moveTo>
                  <a:pt x="3327427" y="0"/>
                </a:moveTo>
                <a:cubicBezTo>
                  <a:pt x="4145864" y="0"/>
                  <a:pt x="4474068" y="513486"/>
                  <a:pt x="4474068" y="513486"/>
                </a:cubicBezTo>
                <a:cubicBezTo>
                  <a:pt x="4474068" y="513486"/>
                  <a:pt x="4756574" y="348547"/>
                  <a:pt x="5055698" y="420126"/>
                </a:cubicBezTo>
                <a:cubicBezTo>
                  <a:pt x="5354822" y="491704"/>
                  <a:pt x="5404676" y="634854"/>
                  <a:pt x="5404676" y="634854"/>
                </a:cubicBezTo>
                <a:lnTo>
                  <a:pt x="5406906" y="631955"/>
                </a:lnTo>
                <a:lnTo>
                  <a:pt x="5406906" y="651732"/>
                </a:lnTo>
                <a:lnTo>
                  <a:pt x="0" y="651732"/>
                </a:lnTo>
                <a:lnTo>
                  <a:pt x="82764" y="594399"/>
                </a:lnTo>
                <a:cubicBezTo>
                  <a:pt x="435895" y="389005"/>
                  <a:pt x="813957" y="563279"/>
                  <a:pt x="813957" y="563279"/>
                </a:cubicBezTo>
                <a:cubicBezTo>
                  <a:pt x="813957" y="563279"/>
                  <a:pt x="892890" y="264524"/>
                  <a:pt x="1495295" y="196059"/>
                </a:cubicBezTo>
                <a:cubicBezTo>
                  <a:pt x="2097695" y="127595"/>
                  <a:pt x="2276340" y="351661"/>
                  <a:pt x="2276340" y="351661"/>
                </a:cubicBezTo>
                <a:cubicBezTo>
                  <a:pt x="2276340" y="351661"/>
                  <a:pt x="2508992" y="0"/>
                  <a:pt x="3327427" y="0"/>
                </a:cubicBezTo>
                <a:close/>
              </a:path>
            </a:pathLst>
          </a:custGeom>
          <a:solidFill>
            <a:srgbClr val="AECAFB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427" name="图形 4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88884" y="2101483"/>
            <a:ext cx="477938" cy="477938"/>
          </a:xfrm>
          <a:prstGeom prst="rect">
            <a:avLst/>
          </a:prstGeom>
        </p:spPr>
      </p:pic>
      <p:sp>
        <p:nvSpPr>
          <p:cNvPr id="428" name="文本框 427"/>
          <p:cNvSpPr txBox="1"/>
          <p:nvPr/>
        </p:nvSpPr>
        <p:spPr>
          <a:xfrm>
            <a:off x="8006715" y="2313940"/>
            <a:ext cx="313245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Какое слово помогает нам рассказать о том, что мы умеем делать?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429" name="文本框 428"/>
          <p:cNvSpPr txBox="1"/>
          <p:nvPr/>
        </p:nvSpPr>
        <p:spPr>
          <a:xfrm>
            <a:off x="7975073" y="1900781"/>
            <a:ext cx="2908487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20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ru-RU" altLang="zh-CN" sz="2000" dirty="0">
                <a:solidFill>
                  <a:srgbClr val="FF7697"/>
                </a:solidFill>
                <a:ea typeface="Arial" panose="020B0604020202020204" pitchFamily="34" charset="0"/>
              </a:rPr>
              <a:t>? </a:t>
            </a:r>
            <a:r>
              <a:rPr lang="en-US" altLang="zh-CN" sz="2000" dirty="0">
                <a:solidFill>
                  <a:srgbClr val="FF7697"/>
                </a:solidFill>
                <a:ea typeface="Arial" panose="020B0604020202020204" pitchFamily="34" charset="0"/>
              </a:rPr>
              <a:t>01</a:t>
            </a:r>
            <a:endParaRPr lang="zh-CN" altLang="en-US" sz="2000" dirty="0">
              <a:solidFill>
                <a:srgbClr val="FF7697"/>
              </a:solidFill>
              <a:ea typeface="Arial" panose="020B0604020202020204" pitchFamily="34" charset="0"/>
            </a:endParaRPr>
          </a:p>
        </p:txBody>
      </p:sp>
      <p:sp>
        <p:nvSpPr>
          <p:cNvPr id="431" name="文本框 430"/>
          <p:cNvSpPr txBox="1"/>
          <p:nvPr/>
        </p:nvSpPr>
        <p:spPr>
          <a:xfrm>
            <a:off x="8007022" y="3504344"/>
            <a:ext cx="3257878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Вы сможете сказать, что умеют делать другие люди или животные?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7975073" y="3086374"/>
            <a:ext cx="2908487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20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ru-RU" altLang="zh-CN" sz="2000" dirty="0">
                <a:solidFill>
                  <a:srgbClr val="FFC000"/>
                </a:solidFill>
                <a:ea typeface="Arial" panose="020B0604020202020204" pitchFamily="34" charset="0"/>
              </a:rPr>
              <a:t>?</a:t>
            </a:r>
            <a:r>
              <a:rPr lang="zh-CN" altLang="en-US" sz="2000" dirty="0">
                <a:solidFill>
                  <a:srgbClr val="FFC000"/>
                </a:solidFill>
                <a:ea typeface="Arial" panose="020B0604020202020204" pitchFamily="34" charset="0"/>
              </a:rPr>
              <a:t> </a:t>
            </a:r>
            <a:r>
              <a:rPr lang="en-US" altLang="zh-CN" sz="2000" dirty="0">
                <a:solidFill>
                  <a:srgbClr val="FFC000"/>
                </a:solidFill>
                <a:ea typeface="Arial" panose="020B0604020202020204" pitchFamily="34" charset="0"/>
              </a:rPr>
              <a:t>02</a:t>
            </a:r>
            <a:endParaRPr lang="zh-CN" altLang="en-US" sz="2000" dirty="0">
              <a:solidFill>
                <a:srgbClr val="FFC000"/>
              </a:solidFill>
              <a:ea typeface="Arial" panose="020B0604020202020204" pitchFamily="34" charset="0"/>
            </a:endParaRPr>
          </a:p>
        </p:txBody>
      </p:sp>
      <p:pic>
        <p:nvPicPr>
          <p:cNvPr id="434" name="图形 4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01633" y="3449851"/>
            <a:ext cx="477938" cy="477938"/>
          </a:xfrm>
          <a:prstGeom prst="rect">
            <a:avLst/>
          </a:prstGeom>
        </p:spPr>
      </p:pic>
      <p:sp>
        <p:nvSpPr>
          <p:cNvPr id="436" name="文本框 435"/>
          <p:cNvSpPr txBox="1"/>
          <p:nvPr/>
        </p:nvSpPr>
        <p:spPr>
          <a:xfrm>
            <a:off x="8006715" y="5005705"/>
            <a:ext cx="313245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Какие слова и фразы вы запомнили?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437" name="文本框 436"/>
          <p:cNvSpPr txBox="1"/>
          <p:nvPr/>
        </p:nvSpPr>
        <p:spPr>
          <a:xfrm>
            <a:off x="7975073" y="4592277"/>
            <a:ext cx="2908487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fontAlgn="ctr">
              <a:defRPr sz="2000" b="0" i="0" u="none" strike="noStrike">
                <a:solidFill>
                  <a:srgbClr val="000000"/>
                </a:solidFill>
                <a:effectLst/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ru-RU" altLang="zh-CN" sz="2000" dirty="0">
                <a:solidFill>
                  <a:srgbClr val="3F6ACD"/>
                </a:solidFill>
                <a:ea typeface="Arial" panose="020B0604020202020204" pitchFamily="34" charset="0"/>
              </a:rPr>
              <a:t>?</a:t>
            </a:r>
            <a:r>
              <a:rPr lang="zh-CN" altLang="en-US" sz="2000" dirty="0">
                <a:solidFill>
                  <a:srgbClr val="3F6ACD"/>
                </a:solidFill>
                <a:ea typeface="Arial" panose="020B0604020202020204" pitchFamily="34" charset="0"/>
              </a:rPr>
              <a:t> </a:t>
            </a:r>
            <a:r>
              <a:rPr lang="en-US" altLang="zh-CN" sz="2000" dirty="0">
                <a:solidFill>
                  <a:srgbClr val="3F6ACD"/>
                </a:solidFill>
                <a:ea typeface="Arial" panose="020B0604020202020204" pitchFamily="34" charset="0"/>
              </a:rPr>
              <a:t>03</a:t>
            </a:r>
            <a:endParaRPr lang="zh-CN" altLang="en-US" sz="2000" dirty="0">
              <a:solidFill>
                <a:srgbClr val="3F6ACD"/>
              </a:solidFill>
              <a:ea typeface="Arial" panose="020B0604020202020204" pitchFamily="34" charset="0"/>
            </a:endParaRPr>
          </a:p>
        </p:txBody>
      </p:sp>
      <p:pic>
        <p:nvPicPr>
          <p:cNvPr id="438" name="图形 4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42342" y="4769605"/>
            <a:ext cx="400050" cy="400050"/>
          </a:xfrm>
          <a:prstGeom prst="rect">
            <a:avLst/>
          </a:prstGeom>
        </p:spPr>
      </p:pic>
      <p:pic>
        <p:nvPicPr>
          <p:cNvPr id="439" name="图形 43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139143" y="4954271"/>
            <a:ext cx="904703" cy="5830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1E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3992" r="1" b="56133"/>
          <a:stretch>
            <a:fillRect/>
          </a:stretch>
        </p:blipFill>
        <p:spPr>
          <a:xfrm>
            <a:off x="0" y="5844416"/>
            <a:ext cx="12192000" cy="1013585"/>
          </a:xfrm>
          <a:custGeom>
            <a:avLst/>
            <a:gdLst>
              <a:gd name="connsiteX0" fmla="*/ 0 w 12192000"/>
              <a:gd name="connsiteY0" fmla="*/ 0 h 1013585"/>
              <a:gd name="connsiteX1" fmla="*/ 12192000 w 12192000"/>
              <a:gd name="connsiteY1" fmla="*/ 0 h 1013585"/>
              <a:gd name="connsiteX2" fmla="*/ 12192000 w 12192000"/>
              <a:gd name="connsiteY2" fmla="*/ 1013585 h 1013585"/>
              <a:gd name="connsiteX3" fmla="*/ 0 w 12192000"/>
              <a:gd name="connsiteY3" fmla="*/ 1013585 h 1013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013585">
                <a:moveTo>
                  <a:pt x="0" y="0"/>
                </a:moveTo>
                <a:lnTo>
                  <a:pt x="12192000" y="0"/>
                </a:lnTo>
                <a:lnTo>
                  <a:pt x="12192000" y="1013585"/>
                </a:lnTo>
                <a:lnTo>
                  <a:pt x="0" y="1013585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r="5694" b="26392"/>
          <a:stretch>
            <a:fillRect/>
          </a:stretch>
        </p:blipFill>
        <p:spPr>
          <a:xfrm>
            <a:off x="7747722" y="5341215"/>
            <a:ext cx="4444279" cy="1516785"/>
          </a:xfrm>
          <a:custGeom>
            <a:avLst/>
            <a:gdLst>
              <a:gd name="connsiteX0" fmla="*/ 0 w 4444279"/>
              <a:gd name="connsiteY0" fmla="*/ 0 h 1516785"/>
              <a:gd name="connsiteX1" fmla="*/ 4444279 w 4444279"/>
              <a:gd name="connsiteY1" fmla="*/ 0 h 1516785"/>
              <a:gd name="connsiteX2" fmla="*/ 4444279 w 4444279"/>
              <a:gd name="connsiteY2" fmla="*/ 1516785 h 1516785"/>
              <a:gd name="connsiteX3" fmla="*/ 0 w 4444279"/>
              <a:gd name="connsiteY3" fmla="*/ 1516785 h 1516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4279" h="1516785">
                <a:moveTo>
                  <a:pt x="0" y="0"/>
                </a:moveTo>
                <a:lnTo>
                  <a:pt x="4444279" y="0"/>
                </a:lnTo>
                <a:lnTo>
                  <a:pt x="4444279" y="1516785"/>
                </a:lnTo>
                <a:lnTo>
                  <a:pt x="0" y="1516785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r="39769" b="26392"/>
          <a:stretch>
            <a:fillRect/>
          </a:stretch>
        </p:blipFill>
        <p:spPr>
          <a:xfrm flipH="1">
            <a:off x="0" y="5341215"/>
            <a:ext cx="3838778" cy="1516785"/>
          </a:xfrm>
          <a:custGeom>
            <a:avLst/>
            <a:gdLst>
              <a:gd name="connsiteX0" fmla="*/ 3838778 w 3838778"/>
              <a:gd name="connsiteY0" fmla="*/ 0 h 1516785"/>
              <a:gd name="connsiteX1" fmla="*/ 0 w 3838778"/>
              <a:gd name="connsiteY1" fmla="*/ 0 h 1516785"/>
              <a:gd name="connsiteX2" fmla="*/ 0 w 3838778"/>
              <a:gd name="connsiteY2" fmla="*/ 1516785 h 1516785"/>
              <a:gd name="connsiteX3" fmla="*/ 3838778 w 3838778"/>
              <a:gd name="connsiteY3" fmla="*/ 1516785 h 1516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38778" h="1516785">
                <a:moveTo>
                  <a:pt x="3838778" y="0"/>
                </a:moveTo>
                <a:lnTo>
                  <a:pt x="0" y="0"/>
                </a:lnTo>
                <a:lnTo>
                  <a:pt x="0" y="1516785"/>
                </a:lnTo>
                <a:lnTo>
                  <a:pt x="3838778" y="1516785"/>
                </a:lnTo>
                <a:close/>
              </a:path>
            </a:pathLst>
          </a:custGeom>
        </p:spPr>
      </p:pic>
      <p:sp>
        <p:nvSpPr>
          <p:cNvPr id="25" name="文本框 24"/>
          <p:cNvSpPr txBox="1"/>
          <p:nvPr/>
        </p:nvSpPr>
        <p:spPr>
          <a:xfrm>
            <a:off x="641350" y="386715"/>
            <a:ext cx="5647055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ru-RU" altLang="en-US" sz="5400" b="1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СПАСИБО</a:t>
            </a:r>
            <a:r>
              <a:rPr lang="en-US" altLang="zh-CN" sz="5400" b="1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 </a:t>
            </a:r>
            <a:endParaRPr lang="en-US" altLang="zh-CN" sz="5400" b="1" i="0" dirty="0">
              <a:ln>
                <a:solidFill>
                  <a:srgbClr val="FF7697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FF7697"/>
                </a:outerShdw>
              </a:effectLst>
              <a:latin typeface="+mj-lt"/>
              <a:ea typeface="Arial" panose="020B0604020202020204" pitchFamily="34" charset="0"/>
            </a:endParaRPr>
          </a:p>
          <a:p>
            <a:pPr fontAlgn="ctr"/>
            <a:r>
              <a:rPr lang="ru-RU" altLang="en-US" sz="5400" b="1" dirty="0">
                <a:ln>
                  <a:solidFill>
                    <a:srgbClr val="01BDD4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01BDD4"/>
                  </a:outerShdw>
                </a:effectLst>
                <a:latin typeface="+mj-lt"/>
                <a:ea typeface="Arial" panose="020B0604020202020204" pitchFamily="34" charset="0"/>
              </a:rPr>
              <a:t>ЗА ВНИМАНИЕ !</a:t>
            </a:r>
            <a:endParaRPr lang="ru-RU" altLang="en-US" sz="5400" b="1" i="0" dirty="0">
              <a:ln>
                <a:solidFill>
                  <a:srgbClr val="01BDD4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01BDD4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83102" y="2322185"/>
            <a:ext cx="3504907" cy="3504907"/>
          </a:xfrm>
          <a:prstGeom prst="ellipse">
            <a:avLst/>
          </a:prstGeom>
          <a:solidFill>
            <a:srgbClr val="FFCE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079013" y="2555803"/>
            <a:ext cx="4545093" cy="3905822"/>
            <a:chOff x="-1981282" y="1881949"/>
            <a:chExt cx="4545093" cy="390582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1109060" flipH="1">
              <a:off x="-1981282" y="1881949"/>
              <a:ext cx="4430792" cy="384369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1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1109060" flipH="1">
              <a:off x="-1866981" y="1944072"/>
              <a:ext cx="4430792" cy="3843699"/>
            </a:xfrm>
            <a:prstGeom prst="rect">
              <a:avLst/>
            </a:prstGeom>
          </p:spPr>
        </p:pic>
      </p:grpSp>
      <p:sp>
        <p:nvSpPr>
          <p:cNvPr id="26" name="椭圆 25"/>
          <p:cNvSpPr/>
          <p:nvPr/>
        </p:nvSpPr>
        <p:spPr>
          <a:xfrm>
            <a:off x="6778963" y="2048376"/>
            <a:ext cx="446780" cy="446780"/>
          </a:xfrm>
          <a:prstGeom prst="ellipse">
            <a:avLst/>
          </a:prstGeom>
          <a:solidFill>
            <a:srgbClr val="FF76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椭圆 26"/>
          <p:cNvSpPr/>
          <p:nvPr/>
        </p:nvSpPr>
        <p:spPr>
          <a:xfrm>
            <a:off x="7167650" y="1763592"/>
            <a:ext cx="285356" cy="285356"/>
          </a:xfrm>
          <a:prstGeom prst="ellipse">
            <a:avLst/>
          </a:prstGeom>
          <a:solidFill>
            <a:srgbClr val="3F6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4"/>
          <p:cNvSpPr txBox="1"/>
          <p:nvPr/>
        </p:nvSpPr>
        <p:spPr>
          <a:xfrm>
            <a:off x="6352540" y="2322195"/>
            <a:ext cx="5647055" cy="17532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r" fontAlgn="ctr"/>
            <a:r>
              <a:rPr sz="5400" b="1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Thank you for your time</a:t>
            </a:r>
            <a:r>
              <a:rPr lang="ru-RU" sz="5400" b="1" i="0" dirty="0">
                <a:ln>
                  <a:solidFill>
                    <a:srgbClr val="FF7697"/>
                  </a:solidFill>
                </a:ln>
                <a:solidFill>
                  <a:schemeClr val="bg1"/>
                </a:solidFill>
                <a:effectLst>
                  <a:outerShdw dist="101600" dir="2700000" algn="tl" rotWithShape="0">
                    <a:srgbClr val="FF7697"/>
                  </a:outerShdw>
                </a:effectLst>
                <a:latin typeface="+mj-lt"/>
                <a:ea typeface="Arial" panose="020B0604020202020204" pitchFamily="34" charset="0"/>
              </a:rPr>
              <a:t>!</a:t>
            </a:r>
            <a:endParaRPr lang="ru-RU" sz="5400" b="1" i="0" dirty="0">
              <a:ln>
                <a:solidFill>
                  <a:srgbClr val="FF7697"/>
                </a:solidFill>
              </a:ln>
              <a:solidFill>
                <a:schemeClr val="bg1"/>
              </a:solidFill>
              <a:effectLst>
                <a:outerShdw dist="101600" dir="2700000" algn="tl" rotWithShape="0">
                  <a:srgbClr val="FF7697"/>
                </a:outerShdw>
              </a:effectLst>
              <a:latin typeface="+mj-lt"/>
              <a:ea typeface="Arial" panose="020B0604020202020204" pitchFamily="34" charset="0"/>
            </a:endParaRPr>
          </a:p>
        </p:txBody>
      </p:sp>
      <p:pic>
        <p:nvPicPr>
          <p:cNvPr id="124" name="Изображение 123"/>
          <p:cNvPicPr/>
          <p:nvPr/>
        </p:nvPicPr>
        <p:blipFill>
          <a:blip r:embed="rId6"/>
          <a:stretch>
            <a:fillRect/>
          </a:stretch>
        </p:blipFill>
        <p:spPr>
          <a:xfrm>
            <a:off x="-95250" y="4561840"/>
            <a:ext cx="2670175" cy="2195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M5MTBlNmI2YTY3ZjIxYzUzNmRhMGQyM2YxMDkyYjg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海外商务风01">
      <a:majorFont>
        <a:latin typeface="Hubot-Sans Black Wide"/>
        <a:ea typeface=""/>
        <a:cs typeface=""/>
      </a:majorFont>
      <a:minorFont>
        <a:latin typeface="Gilro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Arial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794</Words>
  <Application>WPS Presentation</Application>
  <PresentationFormat>宽屏</PresentationFormat>
  <Paragraphs>102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SimSun</vt:lpstr>
      <vt:lpstr>Wingdings</vt:lpstr>
      <vt:lpstr>Microsoft YaHei</vt:lpstr>
      <vt:lpstr>Hubot-Sans Black Wide</vt:lpstr>
      <vt:lpstr>Gilroy</vt:lpstr>
      <vt:lpstr>Arial Unicode MS</vt:lpstr>
      <vt:lpstr>Times New Roman</vt:lpstr>
      <vt:lpstr>Calibri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Hui abbey</dc:creator>
  <cp:lastModifiedBy>Медиа Банк МАОУ �</cp:lastModifiedBy>
  <cp:revision>30</cp:revision>
  <dcterms:created xsi:type="dcterms:W3CDTF">2023-03-30T01:31:00Z</dcterms:created>
  <dcterms:modified xsi:type="dcterms:W3CDTF">2024-03-12T16:54:41Z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179130FA1BF9441B88A13ABBB7B6E9BD_11</vt:lpwstr>
  </property>
  <property fmtid="{D5CDD505-2E9C-101B-9397-08002B2CF9AE}" pid="3" name="KSOProductBuildVer">
    <vt:lpwstr>1049-12.2.0.13489</vt:lpwstr>
  </property>
</Properties>
</file>