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43" Type="http://schemas.openxmlformats.org/officeDocument/2006/relationships/slide" Target="slides/slide38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89dc05edb4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89dc05edb4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89dc05edb4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89dc05edb4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89dc05edb4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89dc05edb4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89dc05edb4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89dc05edb4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89dc05edb4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89dc05edb4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89dc05edb4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89dc05edb4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89dc05edb4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89dc05edb4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89dc05edb4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89dc05edb4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89dc05edb4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89dc05edb4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89dc05edb4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89dc05edb4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88fe665b6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88fe665b6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89dc05edb4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89dc05edb4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89dc05edb4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89dc05edb4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89dc05edb4_1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89dc05edb4_1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89dc05edb4_1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89dc05edb4_1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89dc05edb4_1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89dc05edb4_1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89dc05edb4_1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89dc05edb4_1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89dc05edb4_1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89dc05edb4_1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89dc05edb4_1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89dc05edb4_1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89dc05edb4_1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89dc05edb4_1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89dc05edb4_1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89dc05edb4_1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88fe665b6a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88fe665b6a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89dc05edb4_1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89dc05edb4_1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89dc05edb4_2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89dc05edb4_2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89dc05edb4_2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89dc05edb4_2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89dc05edb4_2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89dc05edb4_2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89dc05edb4_2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89dc05edb4_2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89dc05edb4_2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89dc05edb4_2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89dc05edb4_2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89dc05edb4_2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89dc05edb4_2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89dc05edb4_2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89dc05edb4_2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89dc05edb4_2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89d6b2ed03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89d6b2ed03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89d6b2ed03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89d6b2ed03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89d6b2ed03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89d6b2ed03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89d6b2ed03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89d6b2ed03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89d6b2ed03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89d6b2ed03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89d6b2ed03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89d6b2ed03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rgbClr val="EAD1DC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Relationship Id="rId4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png"/><Relationship Id="rId4" Type="http://schemas.openxmlformats.org/officeDocument/2006/relationships/image" Target="../media/image2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png"/><Relationship Id="rId4" Type="http://schemas.openxmlformats.org/officeDocument/2006/relationships/image" Target="../media/image2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1.png"/><Relationship Id="rId4" Type="http://schemas.openxmlformats.org/officeDocument/2006/relationships/image" Target="../media/image4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1.png"/><Relationship Id="rId5" Type="http://schemas.openxmlformats.org/officeDocument/2006/relationships/image" Target="../media/image10.png"/><Relationship Id="rId6" Type="http://schemas.openxmlformats.org/officeDocument/2006/relationships/image" Target="../media/image1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2.png"/><Relationship Id="rId4" Type="http://schemas.openxmlformats.org/officeDocument/2006/relationships/image" Target="../media/image31.png"/><Relationship Id="rId5" Type="http://schemas.openxmlformats.org/officeDocument/2006/relationships/image" Target="../media/image2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1.png"/><Relationship Id="rId4" Type="http://schemas.openxmlformats.org/officeDocument/2006/relationships/image" Target="../media/image2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7.png"/><Relationship Id="rId4" Type="http://schemas.openxmlformats.org/officeDocument/2006/relationships/image" Target="../media/image3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5.png"/><Relationship Id="rId4" Type="http://schemas.openxmlformats.org/officeDocument/2006/relationships/image" Target="../media/image2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4.png"/><Relationship Id="rId4" Type="http://schemas.openxmlformats.org/officeDocument/2006/relationships/image" Target="../media/image36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9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7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8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8.png"/><Relationship Id="rId4" Type="http://schemas.openxmlformats.org/officeDocument/2006/relationships/hyperlink" Target="http://drive.google.com/file/d/1ELH6XBL7Kw30wU4nRwd5d5U9RpA36N8k/view" TargetMode="External"/><Relationship Id="rId5" Type="http://schemas.openxmlformats.org/officeDocument/2006/relationships/image" Target="../media/image28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8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8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7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8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4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Relationship Id="rId4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Relationship Id="rId4" Type="http://schemas.openxmlformats.org/officeDocument/2006/relationships/image" Target="../media/image4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 rotWithShape="1">
          <a:blip r:embed="rId3">
            <a:alphaModFix/>
          </a:blip>
          <a:srcRect b="14059" l="0" r="0" t="0"/>
          <a:stretch/>
        </p:blipFill>
        <p:spPr>
          <a:xfrm>
            <a:off x="0" y="0"/>
            <a:ext cx="9143998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2"/>
          <p:cNvSpPr txBox="1"/>
          <p:nvPr>
            <p:ph type="title"/>
          </p:nvPr>
        </p:nvSpPr>
        <p:spPr>
          <a:xfrm>
            <a:off x="311700" y="445025"/>
            <a:ext cx="4260300" cy="107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800">
                <a:latin typeface="Times New Roman"/>
                <a:ea typeface="Times New Roman"/>
                <a:cs typeface="Times New Roman"/>
                <a:sym typeface="Times New Roman"/>
              </a:rPr>
              <a:t>eleventh</a:t>
            </a:r>
            <a:endParaRPr b="1" sz="5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6" name="Google Shape;126;p22"/>
          <p:cNvSpPr txBox="1"/>
          <p:nvPr>
            <p:ph idx="1" type="body"/>
          </p:nvPr>
        </p:nvSpPr>
        <p:spPr>
          <a:xfrm>
            <a:off x="6179125" y="1953500"/>
            <a:ext cx="2653200" cy="261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27" name="Google Shape;12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40200" y="0"/>
            <a:ext cx="3003795" cy="3820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399425"/>
            <a:ext cx="3314575" cy="331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3"/>
          <p:cNvSpPr txBox="1"/>
          <p:nvPr>
            <p:ph type="title"/>
          </p:nvPr>
        </p:nvSpPr>
        <p:spPr>
          <a:xfrm>
            <a:off x="311700" y="445025"/>
            <a:ext cx="30687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800">
                <a:latin typeface="Times New Roman"/>
                <a:ea typeface="Times New Roman"/>
                <a:cs typeface="Times New Roman"/>
                <a:sym typeface="Times New Roman"/>
              </a:rPr>
              <a:t>twelfth</a:t>
            </a:r>
            <a:endParaRPr b="1" sz="5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4" name="Google Shape;134;p23"/>
          <p:cNvSpPr txBox="1"/>
          <p:nvPr>
            <p:ph idx="1" type="body"/>
          </p:nvPr>
        </p:nvSpPr>
        <p:spPr>
          <a:xfrm>
            <a:off x="5417125" y="2078175"/>
            <a:ext cx="3415200" cy="249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35" name="Google Shape;13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92800" y="0"/>
            <a:ext cx="2683173" cy="382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6988" y="1815050"/>
            <a:ext cx="3283424" cy="23112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4"/>
          <p:cNvSpPr txBox="1"/>
          <p:nvPr>
            <p:ph type="title"/>
          </p:nvPr>
        </p:nvSpPr>
        <p:spPr>
          <a:xfrm>
            <a:off x="311700" y="445025"/>
            <a:ext cx="3678300" cy="114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800">
                <a:latin typeface="Times New Roman"/>
                <a:ea typeface="Times New Roman"/>
                <a:cs typeface="Times New Roman"/>
                <a:sym typeface="Times New Roman"/>
              </a:rPr>
              <a:t>sixteenth</a:t>
            </a:r>
            <a:endParaRPr b="1" sz="5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2" name="Google Shape;142;p24"/>
          <p:cNvSpPr txBox="1"/>
          <p:nvPr>
            <p:ph idx="1" type="body"/>
          </p:nvPr>
        </p:nvSpPr>
        <p:spPr>
          <a:xfrm>
            <a:off x="4849100" y="2064325"/>
            <a:ext cx="3983100" cy="250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43" name="Google Shape;14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745525"/>
            <a:ext cx="3401184" cy="3245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69525" y="0"/>
            <a:ext cx="3574476" cy="4991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5"/>
          <p:cNvSpPr txBox="1"/>
          <p:nvPr>
            <p:ph type="title"/>
          </p:nvPr>
        </p:nvSpPr>
        <p:spPr>
          <a:xfrm>
            <a:off x="311700" y="445025"/>
            <a:ext cx="3678300" cy="114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800">
                <a:latin typeface="Times New Roman"/>
                <a:ea typeface="Times New Roman"/>
                <a:cs typeface="Times New Roman"/>
                <a:sym typeface="Times New Roman"/>
              </a:rPr>
              <a:t>twentieth</a:t>
            </a:r>
            <a:endParaRPr b="1" sz="5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0" name="Google Shape;150;p25"/>
          <p:cNvSpPr txBox="1"/>
          <p:nvPr>
            <p:ph idx="1" type="body"/>
          </p:nvPr>
        </p:nvSpPr>
        <p:spPr>
          <a:xfrm>
            <a:off x="4849100" y="2064325"/>
            <a:ext cx="3983100" cy="250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51" name="Google Shape;15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82725" y="0"/>
            <a:ext cx="3261263" cy="3820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5000" y="1748325"/>
            <a:ext cx="2355274" cy="282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6"/>
          <p:cNvSpPr txBox="1"/>
          <p:nvPr>
            <p:ph type="title"/>
          </p:nvPr>
        </p:nvSpPr>
        <p:spPr>
          <a:xfrm>
            <a:off x="297850" y="2050475"/>
            <a:ext cx="3193500" cy="1413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800">
                <a:latin typeface="Times New Roman"/>
                <a:ea typeface="Times New Roman"/>
                <a:cs typeface="Times New Roman"/>
                <a:sym typeface="Times New Roman"/>
              </a:rPr>
              <a:t>delicious</a:t>
            </a:r>
            <a:endParaRPr b="1" sz="5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8" name="Google Shape;158;p26"/>
          <p:cNvSpPr txBox="1"/>
          <p:nvPr>
            <p:ph idx="1" type="body"/>
          </p:nvPr>
        </p:nvSpPr>
        <p:spPr>
          <a:xfrm>
            <a:off x="5555675" y="928250"/>
            <a:ext cx="3276600" cy="403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59" name="Google Shape;15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14250" y="0"/>
            <a:ext cx="4360866" cy="435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7"/>
          <p:cNvSpPr txBox="1"/>
          <p:nvPr>
            <p:ph type="title"/>
          </p:nvPr>
        </p:nvSpPr>
        <p:spPr>
          <a:xfrm>
            <a:off x="311700" y="0"/>
            <a:ext cx="2209800" cy="40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27"/>
          <p:cNvSpPr txBox="1"/>
          <p:nvPr>
            <p:ph idx="1" type="body"/>
          </p:nvPr>
        </p:nvSpPr>
        <p:spPr>
          <a:xfrm>
            <a:off x="0" y="0"/>
            <a:ext cx="8832300" cy="514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It’s for Mark’s first birthday.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It’s for Jim’s second birthday.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66" name="Google Shape;166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8375" y="775850"/>
            <a:ext cx="1882876" cy="2199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3235500"/>
            <a:ext cx="2452252" cy="19357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28"/>
          <p:cNvSpPr txBox="1"/>
          <p:nvPr>
            <p:ph idx="1" type="body"/>
          </p:nvPr>
        </p:nvSpPr>
        <p:spPr>
          <a:xfrm>
            <a:off x="311700" y="263225"/>
            <a:ext cx="8520600" cy="430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It’s for Janet’s third birthday. </a:t>
            </a:r>
            <a:endParaRPr b="1" sz="2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It’s for Laura’s forth birthday.</a:t>
            </a:r>
            <a:endParaRPr b="1" sz="2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74" name="Google Shape;174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6500" y="70950"/>
            <a:ext cx="2369149" cy="2369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05500" y="2627175"/>
            <a:ext cx="1883663" cy="22269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29"/>
          <p:cNvSpPr txBox="1"/>
          <p:nvPr>
            <p:ph idx="1" type="body"/>
          </p:nvPr>
        </p:nvSpPr>
        <p:spPr>
          <a:xfrm>
            <a:off x="311700" y="83125"/>
            <a:ext cx="8520600" cy="448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It’s for Mike’s fifth birthday.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It’s for Kelly’s eleventh birthday.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82" name="Google Shape;18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1925" y="138675"/>
            <a:ext cx="2840175" cy="2771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0450" y="2571750"/>
            <a:ext cx="2424550" cy="2424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30"/>
          <p:cNvSpPr txBox="1"/>
          <p:nvPr>
            <p:ph idx="1" type="body"/>
          </p:nvPr>
        </p:nvSpPr>
        <p:spPr>
          <a:xfrm>
            <a:off x="0" y="0"/>
            <a:ext cx="8832300" cy="52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It’s for Mark’s third birthday.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It’s for Jim’s second birthday.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It’s for Janet’s first birthday.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It’s for Laura’s forth birthday.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It’s for Mike’s second birthday.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It’s for Kelly’s fifth birthday.</a:t>
            </a:r>
            <a:r>
              <a:rPr lang="ru"/>
              <a:t>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31"/>
          <p:cNvSpPr txBox="1"/>
          <p:nvPr>
            <p:ph idx="1" type="body"/>
          </p:nvPr>
        </p:nvSpPr>
        <p:spPr>
          <a:xfrm>
            <a:off x="0" y="0"/>
            <a:ext cx="9144000" cy="458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5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Today Mark is one year old. And it means that it is his... birthday.</a:t>
            </a:r>
            <a:endParaRPr b="1" sz="25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5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Mike is 5 years old and he is very happy because it his...birthday.</a:t>
            </a:r>
            <a:endParaRPr b="1" sz="25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5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Kelly is 11 and her mum and dad gives Kelly a present and this is for Kelly's... birthday.</a:t>
            </a:r>
            <a:endParaRPr b="1" sz="25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5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Tomorrow Robert is 16 Robert  wants to have a computer for his...  birthday. </a:t>
            </a:r>
            <a:endParaRPr b="1" sz="25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96" name="Google Shape;196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07684" y="3046100"/>
            <a:ext cx="2036316" cy="2097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4"/>
          <p:cNvSpPr txBox="1"/>
          <p:nvPr>
            <p:ph idx="1" type="body"/>
          </p:nvPr>
        </p:nvSpPr>
        <p:spPr>
          <a:xfrm>
            <a:off x="0" y="3128875"/>
            <a:ext cx="8832300" cy="14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ru">
                <a:latin typeface="Impact"/>
                <a:ea typeface="Impact"/>
                <a:cs typeface="Impact"/>
                <a:sym typeface="Impact"/>
              </a:rPr>
              <a:t>              </a:t>
            </a:r>
            <a:r>
              <a:rPr b="1" lang="ru" sz="3500">
                <a:latin typeface="Impact"/>
                <a:ea typeface="Impact"/>
                <a:cs typeface="Impact"/>
                <a:sym typeface="Impact"/>
              </a:rPr>
              <a:t>1                       2                         3                         4</a:t>
            </a:r>
            <a:endParaRPr b="1" sz="3500"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765400"/>
            <a:ext cx="1979499" cy="1806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 rotWithShape="1">
          <a:blip r:embed="rId4">
            <a:alphaModFix/>
          </a:blip>
          <a:srcRect b="0" l="0" r="-10253" t="18307"/>
          <a:stretch/>
        </p:blipFill>
        <p:spPr>
          <a:xfrm>
            <a:off x="2107200" y="765388"/>
            <a:ext cx="2188624" cy="1993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39950" y="765400"/>
            <a:ext cx="2188624" cy="1993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22325" y="809000"/>
            <a:ext cx="2188625" cy="19059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03" name="Google Shape;20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" y="0"/>
            <a:ext cx="914400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33"/>
          <p:cNvSpPr txBox="1"/>
          <p:nvPr>
            <p:ph idx="1" type="body"/>
          </p:nvPr>
        </p:nvSpPr>
        <p:spPr>
          <a:xfrm>
            <a:off x="311700" y="2923300"/>
            <a:ext cx="8520600" cy="16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ru" sz="5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</a:t>
            </a:r>
            <a:r>
              <a:rPr b="1" lang="ru" sz="53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To be</a:t>
            </a:r>
            <a:endParaRPr b="1" sz="530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10" name="Google Shape;21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52957" y="0"/>
            <a:ext cx="397063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34"/>
          <p:cNvSpPr txBox="1"/>
          <p:nvPr>
            <p:ph idx="1" type="body"/>
          </p:nvPr>
        </p:nvSpPr>
        <p:spPr>
          <a:xfrm>
            <a:off x="311700" y="4003975"/>
            <a:ext cx="8520600" cy="113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ru" sz="58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Am                Is              Are</a:t>
            </a:r>
            <a:endParaRPr b="1" sz="580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17" name="Google Shape;217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0"/>
            <a:ext cx="2840200" cy="3602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05175" y="0"/>
            <a:ext cx="2381250" cy="375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70100" y="0"/>
            <a:ext cx="1678150" cy="368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8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Am</a:t>
            </a:r>
            <a:endParaRPr b="1" sz="580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5" name="Google Shape;225;p35"/>
          <p:cNvSpPr txBox="1"/>
          <p:nvPr>
            <p:ph idx="1" type="body"/>
          </p:nvPr>
        </p:nvSpPr>
        <p:spPr>
          <a:xfrm>
            <a:off x="7647700" y="1662550"/>
            <a:ext cx="1496400" cy="348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ru" sz="105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</a:t>
            </a:r>
            <a:endParaRPr b="1" sz="1050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26" name="Google Shape;226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5225" y="86875"/>
            <a:ext cx="28402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6"/>
          <p:cNvSpPr txBox="1"/>
          <p:nvPr>
            <p:ph type="title"/>
          </p:nvPr>
        </p:nvSpPr>
        <p:spPr>
          <a:xfrm>
            <a:off x="311700" y="0"/>
            <a:ext cx="6019800" cy="292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2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He She It </a:t>
            </a:r>
            <a:endParaRPr b="1" sz="520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20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2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Is          Are </a:t>
            </a:r>
            <a:endParaRPr b="1" sz="520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2" name="Google Shape;232;p36"/>
          <p:cNvSpPr txBox="1"/>
          <p:nvPr>
            <p:ph idx="1" type="body"/>
          </p:nvPr>
        </p:nvSpPr>
        <p:spPr>
          <a:xfrm>
            <a:off x="3546775" y="3948550"/>
            <a:ext cx="5430900" cy="119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ru" sz="52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You They</a:t>
            </a:r>
            <a:endParaRPr b="1" sz="520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33" name="Google Shape;233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800" y="1690250"/>
            <a:ext cx="2381250" cy="350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72575" y="311150"/>
            <a:ext cx="1678150" cy="335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37"/>
          <p:cNvSpPr txBox="1"/>
          <p:nvPr>
            <p:ph idx="1" type="body"/>
          </p:nvPr>
        </p:nvSpPr>
        <p:spPr>
          <a:xfrm>
            <a:off x="651175" y="3810000"/>
            <a:ext cx="8181000" cy="133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ru" sz="52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Was                      Were</a:t>
            </a:r>
            <a:endParaRPr b="1" sz="520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41" name="Google Shape;24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7425" y="61775"/>
            <a:ext cx="2028778" cy="3820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37"/>
          <p:cNvPicPr preferRelativeResize="0"/>
          <p:nvPr/>
        </p:nvPicPr>
        <p:blipFill rotWithShape="1">
          <a:blip r:embed="rId4">
            <a:alphaModFix/>
          </a:blip>
          <a:srcRect b="9395" l="0" r="0" t="0"/>
          <a:stretch/>
        </p:blipFill>
        <p:spPr>
          <a:xfrm>
            <a:off x="4868950" y="140225"/>
            <a:ext cx="2476549" cy="3461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8"/>
          <p:cNvSpPr txBox="1"/>
          <p:nvPr>
            <p:ph type="title"/>
          </p:nvPr>
        </p:nvSpPr>
        <p:spPr>
          <a:xfrm>
            <a:off x="311700" y="0"/>
            <a:ext cx="8520600" cy="83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2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Was</a:t>
            </a:r>
            <a:endParaRPr b="1" sz="520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8" name="Google Shape;248;p38"/>
          <p:cNvSpPr txBox="1"/>
          <p:nvPr>
            <p:ph idx="1" type="body"/>
          </p:nvPr>
        </p:nvSpPr>
        <p:spPr>
          <a:xfrm>
            <a:off x="2028775" y="1322600"/>
            <a:ext cx="3194400" cy="382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ru" sz="43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 He She It</a:t>
            </a:r>
            <a:endParaRPr b="1" sz="430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49" name="Google Shape;24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4611" y="0"/>
            <a:ext cx="6399378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966063"/>
            <a:ext cx="2028778" cy="3820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9"/>
          <p:cNvSpPr txBox="1"/>
          <p:nvPr>
            <p:ph type="title"/>
          </p:nvPr>
        </p:nvSpPr>
        <p:spPr>
          <a:xfrm>
            <a:off x="311700" y="0"/>
            <a:ext cx="2431500" cy="101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2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Were</a:t>
            </a:r>
            <a:endParaRPr b="1" sz="520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6" name="Google Shape;256;p39"/>
          <p:cNvSpPr txBox="1"/>
          <p:nvPr>
            <p:ph idx="1" type="body"/>
          </p:nvPr>
        </p:nvSpPr>
        <p:spPr>
          <a:xfrm>
            <a:off x="2576950" y="1106800"/>
            <a:ext cx="3339000" cy="346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ru" sz="43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You They</a:t>
            </a:r>
            <a:endParaRPr b="1" sz="430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57" name="Google Shape;257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43925" y="0"/>
            <a:ext cx="510007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39"/>
          <p:cNvPicPr preferRelativeResize="0"/>
          <p:nvPr/>
        </p:nvPicPr>
        <p:blipFill rotWithShape="1">
          <a:blip r:embed="rId4">
            <a:alphaModFix/>
          </a:blip>
          <a:srcRect b="9395" l="0" r="0" t="0"/>
          <a:stretch/>
        </p:blipFill>
        <p:spPr>
          <a:xfrm>
            <a:off x="0" y="840775"/>
            <a:ext cx="2476549" cy="3461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40"/>
          <p:cNvSpPr txBox="1"/>
          <p:nvPr>
            <p:ph idx="1" type="body"/>
          </p:nvPr>
        </p:nvSpPr>
        <p:spPr>
          <a:xfrm>
            <a:off x="0" y="0"/>
            <a:ext cx="8832300" cy="514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 were at school.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He were in the garden.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She were  in the café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 were here.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was in the kitchen.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They was at the theatre.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You was at the cinema.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65" name="Google Shape;265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25575" y="2886900"/>
            <a:ext cx="2318424" cy="2256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41"/>
          <p:cNvSpPr txBox="1"/>
          <p:nvPr>
            <p:ph idx="1" type="body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 was at school.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He were in the garden.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She was  in the café.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 was here.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was in the kitchen.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They were at the theatre.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You was at the cinema.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72" name="Google Shape;272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35225" y="2701625"/>
            <a:ext cx="2508774" cy="2441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type="title"/>
          </p:nvPr>
        </p:nvSpPr>
        <p:spPr>
          <a:xfrm>
            <a:off x="311700" y="0"/>
            <a:ext cx="8520600" cy="155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8200">
                <a:latin typeface="Times New Roman"/>
                <a:ea typeface="Times New Roman"/>
                <a:cs typeface="Times New Roman"/>
                <a:sym typeface="Times New Roman"/>
              </a:rPr>
              <a:t>[t]        [d]        [id]</a:t>
            </a:r>
            <a:endParaRPr sz="8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2" name="Google Shape;72;p15"/>
          <p:cNvSpPr txBox="1"/>
          <p:nvPr>
            <p:ph idx="1" type="body"/>
          </p:nvPr>
        </p:nvSpPr>
        <p:spPr>
          <a:xfrm>
            <a:off x="3449775" y="1371600"/>
            <a:ext cx="2106000" cy="377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5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One, two, three                             </a:t>
            </a:r>
            <a:endParaRPr b="1" sz="15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5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Let me see</a:t>
            </a:r>
            <a:endParaRPr b="1" sz="15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5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Who likes coffee</a:t>
            </a:r>
            <a:endParaRPr b="1" sz="15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5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and who likes tea.                       </a:t>
            </a:r>
            <a:endParaRPr b="1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ru" sz="1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One, two, three.</a:t>
            </a:r>
            <a:endParaRPr b="1" sz="1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ru" sz="1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Oh, now I see</a:t>
            </a:r>
            <a:endParaRPr b="1" sz="1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ru" sz="1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You like coffee,</a:t>
            </a:r>
            <a:endParaRPr b="1" sz="15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15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And you like tea.</a:t>
            </a:r>
            <a:r>
              <a:rPr b="1" lang="ru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73" name="Google Shape;73;p15"/>
          <p:cNvPicPr preferRelativeResize="0"/>
          <p:nvPr/>
        </p:nvPicPr>
        <p:blipFill rotWithShape="1">
          <a:blip r:embed="rId3">
            <a:alphaModFix/>
          </a:blip>
          <a:srcRect b="4783" l="6741" r="14412" t="4783"/>
          <a:stretch/>
        </p:blipFill>
        <p:spPr>
          <a:xfrm>
            <a:off x="0" y="3308725"/>
            <a:ext cx="2272150" cy="1834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4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79" name="Google Shape;279;p42"/>
          <p:cNvPicPr preferRelativeResize="0"/>
          <p:nvPr/>
        </p:nvPicPr>
        <p:blipFill rotWithShape="1">
          <a:blip r:embed="rId3">
            <a:alphaModFix/>
          </a:blip>
          <a:srcRect b="18287" l="2155" r="1616" t="4450"/>
          <a:stretch/>
        </p:blipFill>
        <p:spPr>
          <a:xfrm>
            <a:off x="0" y="0"/>
            <a:ext cx="9144000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p43"/>
          <p:cNvSpPr txBox="1"/>
          <p:nvPr>
            <p:ph idx="1" type="body"/>
          </p:nvPr>
        </p:nvSpPr>
        <p:spPr>
          <a:xfrm>
            <a:off x="0" y="0"/>
            <a:ext cx="8832300" cy="514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4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cake </a:t>
            </a:r>
            <a:endParaRPr b="1" sz="41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ru" sz="4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kitchen</a:t>
            </a:r>
            <a:endParaRPr b="1" sz="41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ru" sz="4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room</a:t>
            </a:r>
            <a:endParaRPr b="1" sz="41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ru" sz="4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delicious </a:t>
            </a:r>
            <a:endParaRPr b="1" sz="41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4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party</a:t>
            </a:r>
            <a:endParaRPr sz="29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86" name="Google Shape;286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35225" y="2701625"/>
            <a:ext cx="2508774" cy="2441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44"/>
          <p:cNvSpPr txBox="1"/>
          <p:nvPr>
            <p:ph idx="1" type="body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Where are mun and dad?	</a:t>
            </a:r>
            <a:endParaRPr b="1" sz="36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Where was Larry?	</a:t>
            </a:r>
            <a:endParaRPr b="1" sz="36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Where was Lulu?	</a:t>
            </a:r>
            <a:endParaRPr b="1" sz="36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3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Larry was in his room with...?</a:t>
            </a:r>
            <a:r>
              <a:rPr lang="ru"/>
              <a:t>	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/>
              <a:t>.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93" name="Google Shape;293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35225" y="2701625"/>
            <a:ext cx="2508774" cy="2441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44" title="Track37 - Track37.mp3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78025" y="4171950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p4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3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Who are the people in the picture?</a:t>
            </a:r>
            <a:endParaRPr b="1" sz="33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33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Where were they?</a:t>
            </a:r>
            <a:endParaRPr b="1" sz="33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301" name="Google Shape;301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35225" y="2701625"/>
            <a:ext cx="2508774" cy="2441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4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4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3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That ... delicious!</a:t>
            </a:r>
            <a:endParaRPr b="1" sz="3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3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 was in my ... with Poco.</a:t>
            </a:r>
            <a:endParaRPr b="1" sz="3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3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It's for Robbie's ... birthday. </a:t>
            </a:r>
            <a:endParaRPr b="1" sz="3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308" name="Google Shape;308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35225" y="2701625"/>
            <a:ext cx="2508774" cy="2441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4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315" name="Google Shape;315;p47"/>
          <p:cNvPicPr preferRelativeResize="0"/>
          <p:nvPr/>
        </p:nvPicPr>
        <p:blipFill rotWithShape="1">
          <a:blip r:embed="rId3">
            <a:alphaModFix/>
          </a:blip>
          <a:srcRect b="18287" l="2155" r="1616" t="4450"/>
          <a:stretch/>
        </p:blipFill>
        <p:spPr>
          <a:xfrm>
            <a:off x="0" y="0"/>
            <a:ext cx="9144000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4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It's for Robbies first birthday.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Larry was in his room with Lulu.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Lulu was in the kitchen.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Mum and dad were in the garden. </a:t>
            </a:r>
            <a:endParaRPr b="1" sz="2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322" name="Google Shape;322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35225" y="2701625"/>
            <a:ext cx="2508774" cy="2441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4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49"/>
          <p:cNvSpPr txBox="1"/>
          <p:nvPr>
            <p:ph idx="1" type="body"/>
          </p:nvPr>
        </p:nvSpPr>
        <p:spPr>
          <a:xfrm>
            <a:off x="0" y="-72725"/>
            <a:ext cx="8832300" cy="514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Dad: Yum! That looks_____!</a:t>
            </a:r>
            <a:endParaRPr b="1" sz="22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Mum: It's for Robbie's _______ birthday. Oh no! Look at the cake! Larry and Lulu! Look at _____ cake! Larry, was it you?</a:t>
            </a:r>
            <a:endParaRPr b="1" sz="22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Larry: No! I was in _____ room with Paco!</a:t>
            </a:r>
            <a:endParaRPr b="1" sz="22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Mum: Lulu?</a:t>
            </a:r>
            <a:endParaRPr b="1" sz="22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Lulu: It wasn't me. We were in the _____!</a:t>
            </a:r>
            <a:endParaRPr b="1" sz="22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Mum: Then who was ___?</a:t>
            </a:r>
            <a:endParaRPr b="1" sz="22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2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Lulu: Hmm I____ I know! Look! Chuckles is having a chimp's ___ party</a:t>
            </a:r>
            <a:r>
              <a:rPr b="1" lang="ru" sz="2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!</a:t>
            </a:r>
            <a:endParaRPr b="1" sz="20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p50"/>
          <p:cNvSpPr txBox="1"/>
          <p:nvPr>
            <p:ph idx="1" type="body"/>
          </p:nvPr>
        </p:nvSpPr>
        <p:spPr>
          <a:xfrm>
            <a:off x="311700" y="2078175"/>
            <a:ext cx="8520600" cy="249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4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SB: Ex 1, 2 p. 74 </a:t>
            </a:r>
            <a:endParaRPr b="1" sz="40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ru" sz="4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WB: Ex 1, 2 p. 38</a:t>
            </a:r>
            <a:endParaRPr b="1" sz="40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335" name="Google Shape;335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2225" y="-12"/>
            <a:ext cx="3819525" cy="180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80" name="Google Shape;8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7"/>
          <p:cNvSpPr txBox="1"/>
          <p:nvPr>
            <p:ph idx="1" type="body"/>
          </p:nvPr>
        </p:nvSpPr>
        <p:spPr>
          <a:xfrm>
            <a:off x="1025225" y="858975"/>
            <a:ext cx="2480100" cy="13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ru" sz="5800">
                <a:solidFill>
                  <a:srgbClr val="000000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first</a:t>
            </a:r>
            <a:endParaRPr b="1" sz="5800">
              <a:solidFill>
                <a:srgbClr val="000000"/>
              </a:solidFill>
              <a:highlight>
                <a:schemeClr val="lt1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52100" y="0"/>
            <a:ext cx="4391901" cy="289934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3450" y="2230575"/>
            <a:ext cx="2001482" cy="2338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997525" y="510500"/>
            <a:ext cx="2770800" cy="9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800">
                <a:latin typeface="Times New Roman"/>
                <a:ea typeface="Times New Roman"/>
                <a:cs typeface="Times New Roman"/>
                <a:sym typeface="Times New Roman"/>
              </a:rPr>
              <a:t>second</a:t>
            </a:r>
            <a:endParaRPr b="1" sz="5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5604150" y="108320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59850" y="0"/>
            <a:ext cx="3384161" cy="382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967350"/>
            <a:ext cx="3304048" cy="2608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 txBox="1"/>
          <p:nvPr>
            <p:ph type="title"/>
          </p:nvPr>
        </p:nvSpPr>
        <p:spPr>
          <a:xfrm>
            <a:off x="831275" y="762000"/>
            <a:ext cx="2493900" cy="109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800">
                <a:latin typeface="Times New Roman"/>
                <a:ea typeface="Times New Roman"/>
                <a:cs typeface="Times New Roman"/>
                <a:sym typeface="Times New Roman"/>
              </a:rPr>
              <a:t>third</a:t>
            </a:r>
            <a:endParaRPr b="1" sz="5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2" name="Google Shape;102;p19"/>
          <p:cNvSpPr txBox="1"/>
          <p:nvPr>
            <p:ph idx="1" type="body"/>
          </p:nvPr>
        </p:nvSpPr>
        <p:spPr>
          <a:xfrm>
            <a:off x="5555675" y="1152475"/>
            <a:ext cx="3276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6499" y="0"/>
            <a:ext cx="3477501" cy="3820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3373" y="1967375"/>
            <a:ext cx="2729326" cy="2729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0"/>
          <p:cNvSpPr txBox="1"/>
          <p:nvPr>
            <p:ph type="title"/>
          </p:nvPr>
        </p:nvSpPr>
        <p:spPr>
          <a:xfrm>
            <a:off x="311700" y="445025"/>
            <a:ext cx="2778000" cy="94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800">
                <a:latin typeface="Times New Roman"/>
                <a:ea typeface="Times New Roman"/>
                <a:cs typeface="Times New Roman"/>
                <a:sym typeface="Times New Roman"/>
              </a:rPr>
              <a:t>fourth</a:t>
            </a:r>
            <a:endParaRPr b="1" sz="5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0" name="Google Shape;110;p20"/>
          <p:cNvSpPr txBox="1"/>
          <p:nvPr>
            <p:ph idx="1" type="body"/>
          </p:nvPr>
        </p:nvSpPr>
        <p:spPr>
          <a:xfrm>
            <a:off x="6303825" y="1152475"/>
            <a:ext cx="25284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11" name="Google Shape;11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34663" y="0"/>
            <a:ext cx="2909325" cy="4308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275" y="1385527"/>
            <a:ext cx="2840175" cy="3357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1"/>
          <p:cNvSpPr txBox="1"/>
          <p:nvPr>
            <p:ph type="title"/>
          </p:nvPr>
        </p:nvSpPr>
        <p:spPr>
          <a:xfrm>
            <a:off x="720425" y="445025"/>
            <a:ext cx="18150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800">
                <a:latin typeface="Times New Roman"/>
                <a:ea typeface="Times New Roman"/>
                <a:cs typeface="Times New Roman"/>
                <a:sym typeface="Times New Roman"/>
              </a:rPr>
              <a:t>fifth</a:t>
            </a:r>
            <a:endParaRPr b="1" sz="5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8" name="Google Shape;118;p21"/>
          <p:cNvSpPr txBox="1"/>
          <p:nvPr>
            <p:ph idx="1" type="body"/>
          </p:nvPr>
        </p:nvSpPr>
        <p:spPr>
          <a:xfrm>
            <a:off x="5306300" y="2507675"/>
            <a:ext cx="3525900" cy="206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19" name="Google Shape;11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06300" y="0"/>
            <a:ext cx="3837701" cy="375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125"/>
            <a:ext cx="2840175" cy="2771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