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5" r:id="rId2"/>
    <p:sldId id="262" r:id="rId3"/>
    <p:sldId id="256" r:id="rId4"/>
    <p:sldId id="258" r:id="rId5"/>
    <p:sldId id="259" r:id="rId6"/>
    <p:sldId id="260" r:id="rId7"/>
    <p:sldId id="265" r:id="rId8"/>
    <p:sldId id="263" r:id="rId9"/>
    <p:sldId id="264" r:id="rId10"/>
    <p:sldId id="266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8" r:id="rId20"/>
    <p:sldId id="277" r:id="rId21"/>
    <p:sldId id="280" r:id="rId22"/>
    <p:sldId id="279" r:id="rId23"/>
    <p:sldId id="282" r:id="rId24"/>
    <p:sldId id="283" r:id="rId25"/>
    <p:sldId id="28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578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752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289845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269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951160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5066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04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780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243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256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092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399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838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146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151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309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60DC4-C8A2-41EE-87B6-30CD81220F6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AB7B954-0D42-4F51-8BDD-B756171887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194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5673" y="955963"/>
            <a:ext cx="1000947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ДЕКАДА ЕСТЕСТВЕННОНАУЧНЫХ И СОЦИАЛЬНО-ГУМАНИТАРНЫХ ДИСЦИПЛИН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ТОРЖЕСТВЕННЫЙ ВЕЧЕР, ПОСВЯЩЁННЫЙ </a:t>
            </a:r>
          </a:p>
          <a:p>
            <a:pPr algn="ctr"/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 НАСТАВНИКА И ПЕДАГОГА</a:t>
            </a:r>
          </a:p>
          <a:p>
            <a:pPr algn="ctr"/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Избербаш 2023</a:t>
            </a:r>
            <a:endParaRPr lang="ru-RU" sz="1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29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8225" cy="6858000"/>
          </a:xfrm>
        </p:spPr>
      </p:pic>
    </p:spTree>
    <p:extLst>
      <p:ext uri="{BB962C8B-B14F-4D97-AF65-F5344CB8AC3E}">
        <p14:creationId xmlns:p14="http://schemas.microsoft.com/office/powerpoint/2010/main" val="162994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217" y="0"/>
            <a:ext cx="8589819" cy="10935857"/>
          </a:xfrm>
        </p:spPr>
      </p:pic>
    </p:spTree>
    <p:extLst>
      <p:ext uri="{BB962C8B-B14F-4D97-AF65-F5344CB8AC3E}">
        <p14:creationId xmlns:p14="http://schemas.microsoft.com/office/powerpoint/2010/main" val="426641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WhatsApp Video 2023-04-07 at 12.28.2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50720" y="25082"/>
            <a:ext cx="8016240" cy="6832918"/>
          </a:xfrm>
        </p:spPr>
      </p:pic>
    </p:spTree>
    <p:extLst>
      <p:ext uri="{BB962C8B-B14F-4D97-AF65-F5344CB8AC3E}">
        <p14:creationId xmlns:p14="http://schemas.microsoft.com/office/powerpoint/2010/main" val="232090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16" y="193962"/>
            <a:ext cx="9875948" cy="6428511"/>
          </a:xfrm>
        </p:spPr>
      </p:pic>
    </p:spTree>
    <p:extLst>
      <p:ext uri="{BB962C8B-B14F-4D97-AF65-F5344CB8AC3E}">
        <p14:creationId xmlns:p14="http://schemas.microsoft.com/office/powerpoint/2010/main" val="60181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4" y="121299"/>
            <a:ext cx="6289964" cy="6598156"/>
          </a:xfrm>
        </p:spPr>
      </p:pic>
    </p:spTree>
    <p:extLst>
      <p:ext uri="{BB962C8B-B14F-4D97-AF65-F5344CB8AC3E}">
        <p14:creationId xmlns:p14="http://schemas.microsoft.com/office/powerpoint/2010/main" val="222733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18" y="0"/>
            <a:ext cx="6914678" cy="6858000"/>
          </a:xfrm>
        </p:spPr>
      </p:pic>
    </p:spTree>
    <p:extLst>
      <p:ext uri="{BB962C8B-B14F-4D97-AF65-F5344CB8AC3E}">
        <p14:creationId xmlns:p14="http://schemas.microsoft.com/office/powerpoint/2010/main" val="254330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796" y="82164"/>
            <a:ext cx="9491731" cy="6775835"/>
          </a:xfrm>
        </p:spPr>
      </p:pic>
    </p:spTree>
    <p:extLst>
      <p:ext uri="{BB962C8B-B14F-4D97-AF65-F5344CB8AC3E}">
        <p14:creationId xmlns:p14="http://schemas.microsoft.com/office/powerpoint/2010/main" val="40414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727" y="0"/>
            <a:ext cx="59158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4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964" y="0"/>
            <a:ext cx="53041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4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18" y="30018"/>
            <a:ext cx="5915891" cy="827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8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2973" y="0"/>
            <a:ext cx="122949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62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254" y="-1"/>
            <a:ext cx="8819143" cy="662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12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978" y="0"/>
            <a:ext cx="53440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9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745" y="56361"/>
            <a:ext cx="7398328" cy="642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20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0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680" y="-396240"/>
            <a:ext cx="8305800" cy="778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8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47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6895" y="152697"/>
            <a:ext cx="11323934" cy="6740307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endParaRPr lang="ru-RU" sz="5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r>
              <a:rPr lang="ru-RU" sz="88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Calibri Light" panose="020F0302020204030204"/>
                <a:ea typeface="+mj-ea"/>
                <a:cs typeface="+mj-cs"/>
              </a:rPr>
              <a:t>ПЕДАГОГ </a:t>
            </a:r>
            <a:r>
              <a:rPr lang="ru-RU" sz="8800" b="1" i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Calibri Light" panose="020F0302020204030204"/>
                <a:ea typeface="+mj-ea"/>
                <a:cs typeface="+mj-cs"/>
              </a:rPr>
              <a:t>– НЕ ЗВАНИЕ</a:t>
            </a:r>
            <a:r>
              <a:rPr lang="ru-RU" sz="88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Calibri Light" panose="020F0302020204030204"/>
                <a:ea typeface="+mj-ea"/>
                <a:cs typeface="+mj-cs"/>
              </a:rPr>
              <a:t>,</a:t>
            </a:r>
          </a:p>
          <a:p>
            <a:pPr algn="ctr"/>
            <a:endParaRPr lang="ru-RU" sz="8800" b="1" i="1" dirty="0" smtClean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Calibri Light" panose="020F0302020204030204"/>
              <a:ea typeface="+mj-ea"/>
              <a:cs typeface="+mj-cs"/>
            </a:endParaRPr>
          </a:p>
          <a:p>
            <a:pPr algn="ctr"/>
            <a:r>
              <a:rPr lang="ru-RU" sz="88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Calibri Light" panose="020F0302020204030204"/>
                <a:ea typeface="+mj-ea"/>
                <a:cs typeface="+mj-cs"/>
              </a:rPr>
              <a:t> </a:t>
            </a:r>
            <a:r>
              <a:rPr lang="ru-RU" sz="8800" b="1" i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Calibri Light" panose="020F0302020204030204"/>
                <a:ea typeface="+mj-ea"/>
                <a:cs typeface="+mj-cs"/>
              </a:rPr>
              <a:t>ПЕДАГОГ </a:t>
            </a:r>
            <a:r>
              <a:rPr lang="ru-RU" sz="88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Calibri Light" panose="020F0302020204030204"/>
                <a:ea typeface="+mj-ea"/>
                <a:cs typeface="+mj-cs"/>
              </a:rPr>
              <a:t>– ПРИЗВАНИЕ</a:t>
            </a:r>
          </a:p>
          <a:p>
            <a:pPr algn="ctr"/>
            <a:endParaRPr lang="ru-RU" sz="6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prstClr val="black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3949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6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9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WhatsApp Video 2023-04-06 at 14.42.1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496970" cy="6873767"/>
          </a:xfrm>
        </p:spPr>
      </p:pic>
    </p:spTree>
    <p:extLst>
      <p:ext uri="{BB962C8B-B14F-4D97-AF65-F5344CB8AC3E}">
        <p14:creationId xmlns:p14="http://schemas.microsoft.com/office/powerpoint/2010/main" val="225960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725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1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WhatsApp Video 2023-04-07 at 12.28.23 (2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1"/>
            <a:ext cx="10025312" cy="6405434"/>
          </a:xfrm>
        </p:spPr>
      </p:pic>
    </p:spTree>
    <p:extLst>
      <p:ext uri="{BB962C8B-B14F-4D97-AF65-F5344CB8AC3E}">
        <p14:creationId xmlns:p14="http://schemas.microsoft.com/office/powerpoint/2010/main" val="193361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29771"/>
            <a:ext cx="12308114" cy="774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4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46" y="0"/>
            <a:ext cx="11637818" cy="7159337"/>
          </a:xfrm>
        </p:spPr>
      </p:pic>
    </p:spTree>
    <p:extLst>
      <p:ext uri="{BB962C8B-B14F-4D97-AF65-F5344CB8AC3E}">
        <p14:creationId xmlns:p14="http://schemas.microsoft.com/office/powerpoint/2010/main" val="94844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342</TotalTime>
  <Words>25</Words>
  <Application>Microsoft Office PowerPoint</Application>
  <PresentationFormat>Широкоэкранный</PresentationFormat>
  <Paragraphs>18</Paragraphs>
  <Slides>25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 Light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888</dc:creator>
  <cp:lastModifiedBy>888</cp:lastModifiedBy>
  <cp:revision>22</cp:revision>
  <dcterms:created xsi:type="dcterms:W3CDTF">2023-04-06T11:23:12Z</dcterms:created>
  <dcterms:modified xsi:type="dcterms:W3CDTF">2024-03-24T05:54:45Z</dcterms:modified>
</cp:coreProperties>
</file>