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56E18-4782-4FEA-8E3F-2B5E245BCA2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D1515-0AB2-48A9-860C-A420C7373A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Маслениц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сленица 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win-10</dc:creator>
  <cp:lastModifiedBy>win-10</cp:lastModifiedBy>
  <cp:revision>2</cp:revision>
  <dcterms:created xsi:type="dcterms:W3CDTF">2024-03-23T21:23:20Z</dcterms:created>
  <dcterms:modified xsi:type="dcterms:W3CDTF">2024-03-23T21:33:40Z</dcterms:modified>
</cp:coreProperties>
</file>