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2" r:id="rId14"/>
    <p:sldId id="270" r:id="rId15"/>
    <p:sldId id="273" r:id="rId16"/>
    <p:sldId id="271" r:id="rId17"/>
    <p:sldId id="274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-138" y="-3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13101" y="457199"/>
            <a:ext cx="8001000" cy="2971801"/>
          </a:xfrm>
        </p:spPr>
        <p:txBody>
          <a:bodyPr/>
          <a:lstStyle/>
          <a:p>
            <a:pPr algn="ctr"/>
            <a:r>
              <a:rPr lang="ru-RU" sz="3600" dirty="0" smtClean="0"/>
              <a:t>Познавательный Проект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«Легендарные самолёты»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1501" y="3764844"/>
            <a:ext cx="3492677" cy="1947333"/>
          </a:xfrm>
        </p:spPr>
        <p:txBody>
          <a:bodyPr>
            <a:normAutofit fontScale="55000" lnSpcReduction="20000"/>
          </a:bodyPr>
          <a:lstStyle/>
          <a:p>
            <a:r>
              <a:rPr lang="ru-RU" sz="2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Автор:</a:t>
            </a:r>
          </a:p>
          <a:p>
            <a:r>
              <a:rPr lang="ru-RU" sz="2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ученик 2А класса</a:t>
            </a:r>
          </a:p>
          <a:p>
            <a:r>
              <a:rPr lang="ru-RU" sz="2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Грачёв Егор</a:t>
            </a:r>
          </a:p>
          <a:p>
            <a:r>
              <a:rPr lang="ru-RU" sz="2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Руководитель:</a:t>
            </a:r>
          </a:p>
          <a:p>
            <a:r>
              <a:rPr lang="ru-RU" sz="2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учитель начальных классов</a:t>
            </a:r>
          </a:p>
          <a:p>
            <a:r>
              <a:rPr lang="ru-RU" sz="2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Пикалова А.В.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5298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402" y="369710"/>
            <a:ext cx="10023196" cy="5624689"/>
          </a:xfrm>
        </p:spPr>
      </p:pic>
    </p:spTree>
    <p:extLst>
      <p:ext uri="{BB962C8B-B14F-4D97-AF65-F5344CB8AC3E}">
        <p14:creationId xmlns="" xmlns:p14="http://schemas.microsoft.com/office/powerpoint/2010/main" val="201594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595" y="595488"/>
            <a:ext cx="10409019" cy="5308600"/>
          </a:xfrm>
        </p:spPr>
      </p:pic>
    </p:spTree>
    <p:extLst>
      <p:ext uri="{BB962C8B-B14F-4D97-AF65-F5344CB8AC3E}">
        <p14:creationId xmlns="" xmlns:p14="http://schemas.microsoft.com/office/powerpoint/2010/main" val="784547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0341" y="254000"/>
            <a:ext cx="8534400" cy="61075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Практическая часть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41" y="1003039"/>
            <a:ext cx="3370120" cy="44934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487" y="2045852"/>
            <a:ext cx="3450556" cy="4600741"/>
          </a:xfrm>
          <a:prstGeom prst="rect">
            <a:avLst/>
          </a:prstGeom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729367" y="392288"/>
            <a:ext cx="8534400" cy="361526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Объект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4970" y="1003039"/>
            <a:ext cx="3723989" cy="49653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61621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Выводы:</a:t>
            </a:r>
          </a:p>
          <a:p>
            <a:pPr marL="457200" indent="-457200"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работы над проектом я изучил историю создания и появления легендарных самолётов. </a:t>
            </a:r>
          </a:p>
          <a:p>
            <a:pPr marL="457200" indent="-457200"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Узнал много интересных фактов о пилотах и авиации, а также какую важную роль они сыграли.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4586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323" y="468488"/>
            <a:ext cx="8534400" cy="1507067"/>
          </a:xfrm>
        </p:spPr>
        <p:txBody>
          <a:bodyPr>
            <a:normAutofit/>
          </a:bodyPr>
          <a:lstStyle/>
          <a:p>
            <a:endParaRPr lang="ru-RU" sz="2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4267" y="894644"/>
            <a:ext cx="10803465" cy="4873979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Результаты: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Узнал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из каких частей состоит самолёт, мне удалось собрать модель самолёта по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описанию.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том, что изучение особенностей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самолёта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правильно изготовить его модель, подтвердилось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полностью.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Своей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работой над проектом я остался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доволен.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Изучая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 по теме моего проекта, я нашёл ответы на многие вопросы, поставленные вначале. Сначала человек мечтает о полётах в небе. Затем от мечты переходит к делу. 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6924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2256" y="485423"/>
            <a:ext cx="10762721" cy="1817511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Мечта человека о полётах в небе реализовалась благодаря многим бесстрашным людям, умеющим не только мечтать, но и думать, конструировать, преодолевая страх учить летать свои самолеты и учиться летать самим!</a:t>
            </a:r>
          </a:p>
          <a:p>
            <a:pPr algn="ctr"/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2465" b="13909"/>
          <a:stretch/>
        </p:blipFill>
        <p:spPr>
          <a:xfrm>
            <a:off x="842255" y="1999305"/>
            <a:ext cx="4565635" cy="2139280"/>
          </a:xfrm>
          <a:prstGeom prst="rect">
            <a:avLst/>
          </a:prstGeom>
        </p:spPr>
      </p:pic>
      <p:pic>
        <p:nvPicPr>
          <p:cNvPr id="1028" name="Picture 4" descr="https://ru0.anyfad.com/items/t1@353a9447-945c-41f7-9515-3a535034e45f/Concorde-ArospatialeBA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16990" y="2059158"/>
            <a:ext cx="4565635" cy="21735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8929" t="32408" b="11728"/>
          <a:stretch/>
        </p:blipFill>
        <p:spPr>
          <a:xfrm>
            <a:off x="6121834" y="4863956"/>
            <a:ext cx="4769198" cy="16455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212" y="4391942"/>
            <a:ext cx="4988835" cy="21882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47366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9430632" cy="3615267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Источники: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	Журнал «Самолёты» из серии «Узнай мир».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	«Легендарные самолёты» Карло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Заглиа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Оливер-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МаркНадель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	«История самолётов» Георг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Юхансон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Йенс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Альбум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	Научно-популярные передачи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Discovery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BBC.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3557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42293" y="982133"/>
            <a:ext cx="8507413" cy="233397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>
                <a:solidFill>
                  <a:srgbClr val="FFFF00"/>
                </a:solidFill>
              </a:rPr>
              <a:t>Спасибо за внимание!</a:t>
            </a:r>
            <a:endParaRPr lang="ru-RU" sz="4800" dirty="0">
              <a:solidFill>
                <a:srgbClr val="FFFF00"/>
              </a:solidFill>
            </a:endParaRPr>
          </a:p>
        </p:txBody>
      </p:sp>
      <p:pic>
        <p:nvPicPr>
          <p:cNvPr id="2050" name="Picture 2" descr="http://i66.fastpic.ru/big/2014/0820/23/ebd3b3f59856c1fd9939fbd6b4bc922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110" y="982133"/>
            <a:ext cx="5932574" cy="44365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6024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8026" y="934156"/>
            <a:ext cx="9181307" cy="4676422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проекта </a:t>
            </a:r>
            <a:endParaRPr lang="ru-RU" sz="4400" dirty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44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Узнать историю происхождения легендарных самолётов.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4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Роль </a:t>
            </a:r>
            <a:r>
              <a:rPr lang="ru-RU" sz="44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легендарных самолётов в истории авиации.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44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Создать презентацию.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44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Сделать вывод.</a:t>
            </a:r>
          </a:p>
          <a:p>
            <a:pPr marL="0" indent="0">
              <a:spcAft>
                <a:spcPts val="0"/>
              </a:spcAft>
              <a:buNone/>
            </a:pPr>
            <a:endParaRPr lang="ru-RU" sz="4400" b="1" dirty="0" smtClean="0">
              <a:solidFill>
                <a:schemeClr val="tx2">
                  <a:lumMod val="20000"/>
                  <a:lumOff val="8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endParaRPr lang="ru-RU" sz="4400" dirty="0">
              <a:solidFill>
                <a:schemeClr val="tx2">
                  <a:lumMod val="20000"/>
                  <a:lumOff val="8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4400" b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4400" dirty="0">
              <a:solidFill>
                <a:srgbClr val="FFFF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44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Изучить историю появления самолётов.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44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Изучить разновидности самолётов.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44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Изготовить модель самолёта. 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18196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031" y="163085"/>
            <a:ext cx="9816609" cy="6220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643169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243" y="208240"/>
            <a:ext cx="9325246" cy="6210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174419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13" y="558465"/>
            <a:ext cx="6321218" cy="3987800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292719"/>
            <a:ext cx="5454684" cy="406437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9900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768" y="279398"/>
            <a:ext cx="7337165" cy="5861757"/>
          </a:xfrm>
        </p:spPr>
      </p:pic>
    </p:spTree>
    <p:extLst>
      <p:ext uri="{BB962C8B-B14F-4D97-AF65-F5344CB8AC3E}">
        <p14:creationId xmlns="" xmlns:p14="http://schemas.microsoft.com/office/powerpoint/2010/main" val="2535509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723070"/>
            <a:ext cx="10864321" cy="4888945"/>
          </a:xfrm>
        </p:spPr>
      </p:pic>
    </p:spTree>
    <p:extLst>
      <p:ext uri="{BB962C8B-B14F-4D97-AF65-F5344CB8AC3E}">
        <p14:creationId xmlns="" xmlns:p14="http://schemas.microsoft.com/office/powerpoint/2010/main" val="3942230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323" y="509988"/>
            <a:ext cx="8832944" cy="5838024"/>
          </a:xfrm>
        </p:spPr>
      </p:pic>
    </p:spTree>
    <p:extLst>
      <p:ext uri="{BB962C8B-B14F-4D97-AF65-F5344CB8AC3E}">
        <p14:creationId xmlns="" xmlns:p14="http://schemas.microsoft.com/office/powerpoint/2010/main" val="1998404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957" y="651933"/>
            <a:ext cx="9036127" cy="5082822"/>
          </a:xfrm>
        </p:spPr>
      </p:pic>
    </p:spTree>
    <p:extLst>
      <p:ext uri="{BB962C8B-B14F-4D97-AF65-F5344CB8AC3E}">
        <p14:creationId xmlns="" xmlns:p14="http://schemas.microsoft.com/office/powerpoint/2010/main" val="736988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101</TotalTime>
  <Words>205</Words>
  <Application>Microsoft Office PowerPoint</Application>
  <PresentationFormat>Произвольный</PresentationFormat>
  <Paragraphs>34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Сектор</vt:lpstr>
      <vt:lpstr>Познавательный Проект  «Легендарные самолёты»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Практическая часть</vt:lpstr>
      <vt:lpstr>Слайд 13</vt:lpstr>
      <vt:lpstr>Слайд 14</vt:lpstr>
      <vt:lpstr>Слайд 15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Познавательный Проект  «Легендарные самолёты»</dc:title>
  <dc:creator>Александра Пикалова</dc:creator>
  <cp:lastModifiedBy>Моноблок</cp:lastModifiedBy>
  <cp:revision>10</cp:revision>
  <dcterms:created xsi:type="dcterms:W3CDTF">2019-05-06T19:08:21Z</dcterms:created>
  <dcterms:modified xsi:type="dcterms:W3CDTF">2019-05-08T06:25:05Z</dcterms:modified>
</cp:coreProperties>
</file>