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73" r:id="rId3"/>
    <p:sldId id="268" r:id="rId4"/>
    <p:sldId id="259" r:id="rId5"/>
    <p:sldId id="256" r:id="rId6"/>
    <p:sldId id="257" r:id="rId7"/>
    <p:sldId id="258" r:id="rId8"/>
    <p:sldId id="269" r:id="rId9"/>
    <p:sldId id="261" r:id="rId10"/>
    <p:sldId id="272" r:id="rId11"/>
    <p:sldId id="260" r:id="rId12"/>
    <p:sldId id="262" r:id="rId13"/>
    <p:sldId id="264" r:id="rId14"/>
    <p:sldId id="263" r:id="rId15"/>
    <p:sldId id="265" r:id="rId16"/>
    <p:sldId id="270" r:id="rId17"/>
    <p:sldId id="271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67" r:id="rId28"/>
    <p:sldId id="283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6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230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783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5808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24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52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993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8538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85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36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311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364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206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14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331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781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805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70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shade val="96000"/>
                <a:hueMod val="100000"/>
                <a:satMod val="180000"/>
                <a:lumMod val="110000"/>
                <a:alpha val="48000"/>
              </a:schemeClr>
            </a:gs>
            <a:gs pos="100000">
              <a:schemeClr val="bg1">
                <a:shade val="96000"/>
                <a:satMod val="160000"/>
                <a:lumMod val="100000"/>
              </a:schemeClr>
            </a:gs>
          </a:gsLst>
          <a:lin ang="474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96D0B6C-E464-4773-ADA2-E080B2D96A47}" type="datetimeFigureOut">
              <a:rPr lang="ru-RU" smtClean="0"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FE03F8B-1162-4560-A245-36852D94D3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9272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chemeClr val="bg1">
                <a:tint val="90000"/>
                <a:shade val="96000"/>
                <a:hueMod val="100000"/>
                <a:satMod val="180000"/>
                <a:lumMod val="110000"/>
                <a:alpha val="48000"/>
              </a:schemeClr>
            </a:gs>
            <a:gs pos="100000">
              <a:schemeClr val="bg1">
                <a:shade val="96000"/>
                <a:satMod val="160000"/>
                <a:lumMod val="10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822257" y="192505"/>
            <a:ext cx="755262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МАУ ДО «Центр детского творчества»,</a:t>
            </a:r>
          </a:p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Город Краснотурьинск</a:t>
            </a:r>
          </a:p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Команда: «Движок»</a:t>
            </a:r>
          </a:p>
          <a:p>
            <a:pPr algn="ctr"/>
            <a:endParaRPr lang="ru-RU" sz="2400" b="1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Авторы: Богданова Диана,</a:t>
            </a:r>
          </a:p>
          <a:p>
            <a:pPr algn="ctr"/>
            <a:r>
              <a:rPr lang="ru-RU" sz="2400" b="1" dirty="0" err="1" smtClean="0">
                <a:latin typeface="Arial Black" panose="020B0A04020102020204" pitchFamily="34" charset="0"/>
              </a:rPr>
              <a:t>Перфилов</a:t>
            </a:r>
            <a:r>
              <a:rPr lang="ru-RU" sz="2400" b="1" dirty="0" smtClean="0">
                <a:latin typeface="Arial Black" panose="020B0A04020102020204" pitchFamily="34" charset="0"/>
              </a:rPr>
              <a:t> Илья,</a:t>
            </a:r>
          </a:p>
          <a:p>
            <a:pPr algn="ctr"/>
            <a:r>
              <a:rPr lang="ru-RU" sz="2400" b="1" dirty="0" err="1" smtClean="0">
                <a:latin typeface="Arial Black" panose="020B0A04020102020204" pitchFamily="34" charset="0"/>
              </a:rPr>
              <a:t>Перфилов</a:t>
            </a:r>
            <a:r>
              <a:rPr lang="ru-RU" sz="2400" b="1" dirty="0" smtClean="0">
                <a:latin typeface="Arial Black" panose="020B0A04020102020204" pitchFamily="34" charset="0"/>
              </a:rPr>
              <a:t> Иван</a:t>
            </a:r>
          </a:p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Куратор: Ярославцева Кристина Валерьевна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5" t="7158" r="23717"/>
          <a:stretch/>
        </p:blipFill>
        <p:spPr>
          <a:xfrm>
            <a:off x="384781" y="336466"/>
            <a:ext cx="4962036" cy="673279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80209" y="510895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b="1" dirty="0">
                <a:solidFill>
                  <a:srgbClr val="FFFFFF"/>
                </a:solidFill>
                <a:latin typeface="Arial Black" panose="020B0A04020102020204" pitchFamily="34" charset="0"/>
              </a:rPr>
              <a:t>Федор Абрамович </a:t>
            </a:r>
          </a:p>
          <a:p>
            <a:pPr lvl="0" algn="ctr"/>
            <a:r>
              <a:rPr lang="ru-RU" sz="2400" b="1" dirty="0">
                <a:solidFill>
                  <a:srgbClr val="FFFFFF"/>
                </a:solidFill>
                <a:latin typeface="Arial Black" panose="020B0A04020102020204" pitchFamily="34" charset="0"/>
              </a:rPr>
              <a:t>Блинов</a:t>
            </a:r>
          </a:p>
          <a:p>
            <a:pPr lvl="0" algn="ctr"/>
            <a:r>
              <a:rPr lang="ru-RU" sz="2400" b="1" dirty="0">
                <a:solidFill>
                  <a:srgbClr val="FFFFFF"/>
                </a:solidFill>
                <a:latin typeface="Arial Black" panose="020B0A04020102020204" pitchFamily="34" charset="0"/>
              </a:rPr>
              <a:t>(</a:t>
            </a:r>
            <a:r>
              <a:rPr lang="ru-RU" sz="2400" b="1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1827 </a:t>
            </a:r>
            <a:r>
              <a:rPr lang="ru-RU" sz="2400" b="1" dirty="0">
                <a:solidFill>
                  <a:srgbClr val="FFFFFF"/>
                </a:solidFill>
                <a:latin typeface="Arial Black" panose="020B0A04020102020204" pitchFamily="34" charset="0"/>
              </a:rPr>
              <a:t>– 1902 гг.)</a:t>
            </a:r>
            <a:endParaRPr lang="ru-RU" sz="2400" b="1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22257" y="6453241"/>
            <a:ext cx="67730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effectLst/>
                <a:latin typeface="Arial Black" panose="020B0A04020102020204" pitchFamily="34" charset="0"/>
              </a:rPr>
              <a:t>изобретение гусеничного вагона с паровым двигателем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781" y="3544549"/>
            <a:ext cx="3782281" cy="283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275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" y="0"/>
            <a:ext cx="12183333" cy="6858000"/>
          </a:xfrm>
        </p:spPr>
      </p:pic>
    </p:spTree>
    <p:extLst>
      <p:ext uri="{BB962C8B-B14F-4D97-AF65-F5344CB8AC3E}">
        <p14:creationId xmlns:p14="http://schemas.microsoft.com/office/powerpoint/2010/main" val="1511152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026" y="72992"/>
            <a:ext cx="10145888" cy="5968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965210" y="6047282"/>
            <a:ext cx="6063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0" dirty="0" smtClean="0">
                <a:effectLst/>
                <a:latin typeface="Roboto"/>
              </a:rPr>
              <a:t>Реклама фабрики </a:t>
            </a:r>
            <a:r>
              <a:rPr lang="ru-RU" sz="3200" b="1" i="0" dirty="0" err="1" smtClean="0">
                <a:effectLst/>
                <a:latin typeface="Roboto"/>
              </a:rPr>
              <a:t>Блиновых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996198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14" y="0"/>
            <a:ext cx="1171613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70536" y="5924152"/>
            <a:ext cx="99140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0" dirty="0" smtClean="0">
                <a:effectLst/>
                <a:latin typeface="Roboto"/>
              </a:rPr>
              <a:t>В 1889 г. в Саратове открылась губернская выставка. Пожарный насос </a:t>
            </a:r>
            <a:r>
              <a:rPr lang="ru-RU" sz="2800" b="1" dirty="0" err="1">
                <a:latin typeface="Roboto"/>
              </a:rPr>
              <a:t>Б</a:t>
            </a:r>
            <a:r>
              <a:rPr lang="ru-RU" sz="2800" b="1" i="0" dirty="0" err="1" smtClean="0">
                <a:effectLst/>
                <a:latin typeface="Roboto"/>
              </a:rPr>
              <a:t>линовской</a:t>
            </a:r>
            <a:r>
              <a:rPr lang="ru-RU" sz="2800" b="1" i="0" dirty="0" smtClean="0">
                <a:effectLst/>
                <a:latin typeface="Roboto"/>
              </a:rPr>
              <a:t> конструкции.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8156221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642" r="10072" b="5524"/>
          <a:stretch/>
        </p:blipFill>
        <p:spPr>
          <a:xfrm>
            <a:off x="1079861" y="0"/>
            <a:ext cx="997359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6555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543" y="-10096"/>
            <a:ext cx="9021652" cy="6868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3529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0" y="-2856"/>
            <a:ext cx="9615638" cy="6875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4878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215" b="3946"/>
          <a:stretch/>
        </p:blipFill>
        <p:spPr>
          <a:xfrm>
            <a:off x="-92822" y="0"/>
            <a:ext cx="122848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19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520" b="4762"/>
          <a:stretch/>
        </p:blipFill>
        <p:spPr>
          <a:xfrm>
            <a:off x="1" y="88249"/>
            <a:ext cx="12192000" cy="6769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4456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143" t="29932" r="38316" b="25442"/>
          <a:stretch/>
        </p:blipFill>
        <p:spPr>
          <a:xfrm>
            <a:off x="0" y="-13095"/>
            <a:ext cx="12192000" cy="687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37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990" t="32109" r="38469" b="25714"/>
          <a:stretch/>
        </p:blipFill>
        <p:spPr>
          <a:xfrm>
            <a:off x="0" y="221381"/>
            <a:ext cx="12192000" cy="6494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7453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40" y="0"/>
            <a:ext cx="11430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0494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020" t="30204" r="38116" b="26259"/>
          <a:stretch/>
        </p:blipFill>
        <p:spPr>
          <a:xfrm>
            <a:off x="250257" y="231006"/>
            <a:ext cx="11752446" cy="641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1031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908" t="31020" r="39235" b="26198"/>
          <a:stretch/>
        </p:blipFill>
        <p:spPr>
          <a:xfrm>
            <a:off x="0" y="0"/>
            <a:ext cx="12213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024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369" t="30456" r="38737" b="25334"/>
          <a:stretch/>
        </p:blipFill>
        <p:spPr>
          <a:xfrm>
            <a:off x="73794" y="0"/>
            <a:ext cx="12118206" cy="6865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03795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290" t="30035" r="38184" b="25474"/>
          <a:stretch/>
        </p:blipFill>
        <p:spPr>
          <a:xfrm>
            <a:off x="0" y="5405"/>
            <a:ext cx="12192000" cy="6852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3655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290" t="30316" r="38026" b="25755"/>
          <a:stretch/>
        </p:blipFill>
        <p:spPr>
          <a:xfrm>
            <a:off x="0" y="115781"/>
            <a:ext cx="12192000" cy="6742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02585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7132" t="30316" r="38342" b="25474"/>
          <a:stretch/>
        </p:blipFill>
        <p:spPr>
          <a:xfrm>
            <a:off x="0" y="48637"/>
            <a:ext cx="12192000" cy="6809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59794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987" t="29672" r="38361" b="25758"/>
          <a:stretch/>
        </p:blipFill>
        <p:spPr>
          <a:xfrm>
            <a:off x="0" y="1"/>
            <a:ext cx="12214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91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91396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912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82140" y="1742171"/>
            <a:ext cx="7171580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/>
              <a:t>Федор Абрамович </a:t>
            </a:r>
          </a:p>
          <a:p>
            <a:pPr algn="ctr"/>
            <a:r>
              <a:rPr lang="ru-RU" sz="6600" b="1" dirty="0" smtClean="0"/>
              <a:t>Блинов</a:t>
            </a:r>
          </a:p>
          <a:p>
            <a:pPr algn="ctr"/>
            <a:r>
              <a:rPr lang="ru-RU" sz="6600" b="1" dirty="0" smtClean="0"/>
              <a:t>(1827 – 1902 гг.)</a:t>
            </a:r>
            <a:endParaRPr lang="ru-RU" sz="6600" b="1" dirty="0"/>
          </a:p>
        </p:txBody>
      </p:sp>
      <p:pic>
        <p:nvPicPr>
          <p:cNvPr id="5" name="Picture 2" descr="https://avatars.dzeninfra.ru/get-zen_brief/7067868/pub_62b59e63d420de05e3f5d4e7_62b59ec2c428755fccc518a1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1" t="12989" r="13997" b="7721"/>
          <a:stretch/>
        </p:blipFill>
        <p:spPr bwMode="auto">
          <a:xfrm>
            <a:off x="144380" y="0"/>
            <a:ext cx="4937760" cy="6799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183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293" y="0"/>
            <a:ext cx="9192128" cy="689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1190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661" y="0"/>
            <a:ext cx="9816729" cy="6995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34401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7258"/>
            <a:ext cx="12191999" cy="6130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154455" y="490888"/>
            <a:ext cx="78830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0" i="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</a:rPr>
              <a:t>1878 года русский крестьянин Фёдор Абрамович Блинов подал заявку на получение патента на изобретённый им «вагон с бесконечными рельсами»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674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0"/>
            <a:ext cx="12193207" cy="6857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54149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79" t="3369" b="5403"/>
          <a:stretch/>
        </p:blipFill>
        <p:spPr>
          <a:xfrm>
            <a:off x="0" y="402828"/>
            <a:ext cx="12192000" cy="6455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32706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09" y="17379"/>
            <a:ext cx="10983287" cy="6840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330212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Небесная</Template>
  <TotalTime>156</TotalTime>
  <Words>92</Words>
  <Application>Microsoft Office PowerPoint</Application>
  <PresentationFormat>Широкоэкранный</PresentationFormat>
  <Paragraphs>18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Arial</vt:lpstr>
      <vt:lpstr>Arial Black</vt:lpstr>
      <vt:lpstr>Calibri</vt:lpstr>
      <vt:lpstr>Calibri Light</vt:lpstr>
      <vt:lpstr>Roboto</vt:lpstr>
      <vt:lpstr>Небеса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Semen</dc:creator>
  <cp:lastModifiedBy>Semen</cp:lastModifiedBy>
  <cp:revision>12</cp:revision>
  <dcterms:created xsi:type="dcterms:W3CDTF">2024-02-22T20:44:39Z</dcterms:created>
  <dcterms:modified xsi:type="dcterms:W3CDTF">2024-02-22T23:21:06Z</dcterms:modified>
</cp:coreProperties>
</file>