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1F67"/>
    <a:srgbClr val="CBA9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CAB199-CB4C-4B07-95C0-D948A2675F86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EF4E7C54-AE46-4619-941D-D861EC666BB8}">
      <dgm:prSet custT="1"/>
      <dgm:spPr/>
      <dgm:t>
        <a:bodyPr/>
        <a:lstStyle/>
        <a:p>
          <a:pPr rtl="0"/>
          <a:r>
            <a:rPr lang="ru-RU" sz="2200" dirty="0" smtClean="0">
              <a:solidFill>
                <a:srgbClr val="481F67"/>
              </a:solidFill>
            </a:rPr>
            <a:t>Разработка концепции</a:t>
          </a:r>
          <a:endParaRPr lang="ru-RU" sz="2200" dirty="0">
            <a:solidFill>
              <a:srgbClr val="481F67"/>
            </a:solidFill>
          </a:endParaRPr>
        </a:p>
      </dgm:t>
    </dgm:pt>
    <dgm:pt modelId="{457EEF03-113A-4E83-AB22-E2CC0A7262A9}" type="parTrans" cxnId="{34D99844-E167-45FF-AAE3-223641643848}">
      <dgm:prSet/>
      <dgm:spPr/>
      <dgm:t>
        <a:bodyPr/>
        <a:lstStyle/>
        <a:p>
          <a:endParaRPr lang="ru-RU"/>
        </a:p>
      </dgm:t>
    </dgm:pt>
    <dgm:pt modelId="{1C28B58F-3A5C-4CD0-9810-3ABB809D3BA2}" type="sibTrans" cxnId="{34D99844-E167-45FF-AAE3-223641643848}">
      <dgm:prSet/>
      <dgm:spPr/>
      <dgm:t>
        <a:bodyPr/>
        <a:lstStyle/>
        <a:p>
          <a:endParaRPr lang="ru-RU"/>
        </a:p>
      </dgm:t>
    </dgm:pt>
    <dgm:pt modelId="{F0A681DB-369F-49C0-8576-65FD35D59344}">
      <dgm:prSet/>
      <dgm:spPr/>
      <dgm:t>
        <a:bodyPr/>
        <a:lstStyle/>
        <a:p>
          <a:pPr rtl="0"/>
          <a:r>
            <a:rPr lang="ru-RU" dirty="0" smtClean="0">
              <a:solidFill>
                <a:srgbClr val="481F67"/>
              </a:solidFill>
            </a:rPr>
            <a:t>Сценарий</a:t>
          </a:r>
          <a:endParaRPr lang="ru-RU" dirty="0">
            <a:solidFill>
              <a:srgbClr val="481F67"/>
            </a:solidFill>
          </a:endParaRPr>
        </a:p>
      </dgm:t>
    </dgm:pt>
    <dgm:pt modelId="{19C12AEF-39A5-4C03-B795-EE7540A83F3F}" type="parTrans" cxnId="{C8484EF9-883A-4A7F-9DE1-4E6A076E93A6}">
      <dgm:prSet/>
      <dgm:spPr/>
      <dgm:t>
        <a:bodyPr/>
        <a:lstStyle/>
        <a:p>
          <a:endParaRPr lang="ru-RU"/>
        </a:p>
      </dgm:t>
    </dgm:pt>
    <dgm:pt modelId="{FA4D896B-C7A8-4F14-9C77-AE093C204D16}" type="sibTrans" cxnId="{C8484EF9-883A-4A7F-9DE1-4E6A076E93A6}">
      <dgm:prSet/>
      <dgm:spPr/>
      <dgm:t>
        <a:bodyPr/>
        <a:lstStyle/>
        <a:p>
          <a:endParaRPr lang="ru-RU"/>
        </a:p>
      </dgm:t>
    </dgm:pt>
    <dgm:pt modelId="{13243C01-735A-4A24-A39E-07F14EB6A26A}">
      <dgm:prSet/>
      <dgm:spPr/>
      <dgm:t>
        <a:bodyPr/>
        <a:lstStyle/>
        <a:p>
          <a:pPr rtl="0"/>
          <a:r>
            <a:rPr lang="ru-RU" dirty="0" smtClean="0">
              <a:solidFill>
                <a:srgbClr val="481F67"/>
              </a:solidFill>
            </a:rPr>
            <a:t>Актерская подготовка</a:t>
          </a:r>
          <a:endParaRPr lang="ru-RU" dirty="0">
            <a:solidFill>
              <a:srgbClr val="481F67"/>
            </a:solidFill>
          </a:endParaRPr>
        </a:p>
      </dgm:t>
    </dgm:pt>
    <dgm:pt modelId="{9F4D098B-57E5-456A-ABA9-5CC97A3CF173}" type="parTrans" cxnId="{3900933F-E327-4F6A-85F8-0C5A6EC50BBA}">
      <dgm:prSet/>
      <dgm:spPr/>
      <dgm:t>
        <a:bodyPr/>
        <a:lstStyle/>
        <a:p>
          <a:endParaRPr lang="ru-RU"/>
        </a:p>
      </dgm:t>
    </dgm:pt>
    <dgm:pt modelId="{00DAC348-43BD-438C-BFF8-8A654A7B7BF5}" type="sibTrans" cxnId="{3900933F-E327-4F6A-85F8-0C5A6EC50BBA}">
      <dgm:prSet/>
      <dgm:spPr/>
      <dgm:t>
        <a:bodyPr/>
        <a:lstStyle/>
        <a:p>
          <a:endParaRPr lang="ru-RU"/>
        </a:p>
      </dgm:t>
    </dgm:pt>
    <dgm:pt modelId="{8107C442-9B94-477B-A5D9-BE0633AB0323}">
      <dgm:prSet/>
      <dgm:spPr/>
      <dgm:t>
        <a:bodyPr/>
        <a:lstStyle/>
        <a:p>
          <a:pPr rtl="0"/>
          <a:r>
            <a:rPr lang="ru-RU" dirty="0" smtClean="0">
              <a:solidFill>
                <a:srgbClr val="481F67"/>
              </a:solidFill>
            </a:rPr>
            <a:t>Подготовка сцены</a:t>
          </a:r>
          <a:endParaRPr lang="ru-RU" dirty="0">
            <a:solidFill>
              <a:srgbClr val="481F67"/>
            </a:solidFill>
          </a:endParaRPr>
        </a:p>
      </dgm:t>
    </dgm:pt>
    <dgm:pt modelId="{F6FE2F40-C575-4744-919B-5324368E439B}" type="parTrans" cxnId="{236DCEA1-C51A-49B2-9A85-4D7568517AC3}">
      <dgm:prSet/>
      <dgm:spPr/>
      <dgm:t>
        <a:bodyPr/>
        <a:lstStyle/>
        <a:p>
          <a:endParaRPr lang="ru-RU"/>
        </a:p>
      </dgm:t>
    </dgm:pt>
    <dgm:pt modelId="{DC8945A5-E745-4E78-8763-FF84FAC9D4FC}" type="sibTrans" cxnId="{236DCEA1-C51A-49B2-9A85-4D7568517AC3}">
      <dgm:prSet/>
      <dgm:spPr/>
      <dgm:t>
        <a:bodyPr/>
        <a:lstStyle/>
        <a:p>
          <a:endParaRPr lang="ru-RU"/>
        </a:p>
      </dgm:t>
    </dgm:pt>
    <dgm:pt modelId="{EAC1D050-BFDA-4CEE-953A-58D4A52F125A}" type="pres">
      <dgm:prSet presAssocID="{D5CAB199-CB4C-4B07-95C0-D948A2675F8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27C673-51EA-4B2E-B6AE-0E06A280354D}" type="pres">
      <dgm:prSet presAssocID="{D5CAB199-CB4C-4B07-95C0-D948A2675F86}" presName="arrow" presStyleLbl="bgShp" presStyleIdx="0" presStyleCnt="1"/>
      <dgm:spPr/>
    </dgm:pt>
    <dgm:pt modelId="{E271FEBD-E4A3-4E2F-9959-B50FAE75DD14}" type="pres">
      <dgm:prSet presAssocID="{D5CAB199-CB4C-4B07-95C0-D948A2675F86}" presName="points" presStyleCnt="0"/>
      <dgm:spPr/>
    </dgm:pt>
    <dgm:pt modelId="{CD4D9BFA-EC73-44A8-BC24-8F7730B4C871}" type="pres">
      <dgm:prSet presAssocID="{EF4E7C54-AE46-4619-941D-D861EC666BB8}" presName="compositeA" presStyleCnt="0"/>
      <dgm:spPr/>
    </dgm:pt>
    <dgm:pt modelId="{9DCB5EE8-D1D0-48D8-8188-BCA6C36C8CD4}" type="pres">
      <dgm:prSet presAssocID="{EF4E7C54-AE46-4619-941D-D861EC666BB8}" presName="textA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7F9047-B752-4A66-B2D8-0F6107B18729}" type="pres">
      <dgm:prSet presAssocID="{EF4E7C54-AE46-4619-941D-D861EC666BB8}" presName="circleA" presStyleLbl="node1" presStyleIdx="0" presStyleCnt="4"/>
      <dgm:spPr>
        <a:solidFill>
          <a:srgbClr val="7030A0"/>
        </a:solidFill>
        <a:ln>
          <a:solidFill>
            <a:schemeClr val="bg1"/>
          </a:solidFill>
        </a:ln>
      </dgm:spPr>
    </dgm:pt>
    <dgm:pt modelId="{25A3C012-42B3-4A42-B4D5-35A803DA6A2C}" type="pres">
      <dgm:prSet presAssocID="{EF4E7C54-AE46-4619-941D-D861EC666BB8}" presName="spaceA" presStyleCnt="0"/>
      <dgm:spPr/>
    </dgm:pt>
    <dgm:pt modelId="{76B34B57-FFDE-45D6-929F-8F0E0D8F4CF5}" type="pres">
      <dgm:prSet presAssocID="{1C28B58F-3A5C-4CD0-9810-3ABB809D3BA2}" presName="space" presStyleCnt="0"/>
      <dgm:spPr/>
    </dgm:pt>
    <dgm:pt modelId="{9C9F1276-36BA-49CF-B5B6-630071E56B1E}" type="pres">
      <dgm:prSet presAssocID="{F0A681DB-369F-49C0-8576-65FD35D59344}" presName="compositeB" presStyleCnt="0"/>
      <dgm:spPr/>
    </dgm:pt>
    <dgm:pt modelId="{4A2F983E-3D9C-44F4-A915-4D5E16EDA403}" type="pres">
      <dgm:prSet presAssocID="{F0A681DB-369F-49C0-8576-65FD35D59344}" presName="text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480AFE-6C6A-4043-9339-2F7AFB0829C2}" type="pres">
      <dgm:prSet presAssocID="{F0A681DB-369F-49C0-8576-65FD35D59344}" presName="circleB" presStyleLbl="node1" presStyleIdx="1" presStyleCnt="4"/>
      <dgm:spPr>
        <a:solidFill>
          <a:srgbClr val="7030A0"/>
        </a:solidFill>
      </dgm:spPr>
    </dgm:pt>
    <dgm:pt modelId="{B5F5F29B-A507-4CFF-9BF7-BAE0B4A805CF}" type="pres">
      <dgm:prSet presAssocID="{F0A681DB-369F-49C0-8576-65FD35D59344}" presName="spaceB" presStyleCnt="0"/>
      <dgm:spPr/>
    </dgm:pt>
    <dgm:pt modelId="{DBAE1F7C-834F-4E4A-B1C4-FCFAB5EF73FF}" type="pres">
      <dgm:prSet presAssocID="{FA4D896B-C7A8-4F14-9C77-AE093C204D16}" presName="space" presStyleCnt="0"/>
      <dgm:spPr/>
    </dgm:pt>
    <dgm:pt modelId="{C1A60BBE-4659-4640-BA0D-32D6793E7302}" type="pres">
      <dgm:prSet presAssocID="{13243C01-735A-4A24-A39E-07F14EB6A26A}" presName="compositeA" presStyleCnt="0"/>
      <dgm:spPr/>
    </dgm:pt>
    <dgm:pt modelId="{33758194-7284-493E-8FE7-AFD58044DEA5}" type="pres">
      <dgm:prSet presAssocID="{13243C01-735A-4A24-A39E-07F14EB6A26A}" presName="textA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03BD89-5093-42B7-9C1C-18A80197388E}" type="pres">
      <dgm:prSet presAssocID="{13243C01-735A-4A24-A39E-07F14EB6A26A}" presName="circleA" presStyleLbl="node1" presStyleIdx="2" presStyleCnt="4"/>
      <dgm:spPr>
        <a:solidFill>
          <a:srgbClr val="7030A0"/>
        </a:solidFill>
      </dgm:spPr>
    </dgm:pt>
    <dgm:pt modelId="{DD9841BD-2773-407F-8FD3-E5E4DCA55D2D}" type="pres">
      <dgm:prSet presAssocID="{13243C01-735A-4A24-A39E-07F14EB6A26A}" presName="spaceA" presStyleCnt="0"/>
      <dgm:spPr/>
    </dgm:pt>
    <dgm:pt modelId="{323121AB-BFB6-4934-BECA-329C11EABB8E}" type="pres">
      <dgm:prSet presAssocID="{00DAC348-43BD-438C-BFF8-8A654A7B7BF5}" presName="space" presStyleCnt="0"/>
      <dgm:spPr/>
    </dgm:pt>
    <dgm:pt modelId="{C8F6A81F-D9F6-4006-830A-F582605239B2}" type="pres">
      <dgm:prSet presAssocID="{8107C442-9B94-477B-A5D9-BE0633AB0323}" presName="compositeB" presStyleCnt="0"/>
      <dgm:spPr/>
    </dgm:pt>
    <dgm:pt modelId="{9B543D7A-0FB6-4932-9740-493DC15B8D47}" type="pres">
      <dgm:prSet presAssocID="{8107C442-9B94-477B-A5D9-BE0633AB0323}" presName="textB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17363F-CEC0-4FB7-B657-905FF167E180}" type="pres">
      <dgm:prSet presAssocID="{8107C442-9B94-477B-A5D9-BE0633AB0323}" presName="circleB" presStyleLbl="node1" presStyleIdx="3" presStyleCnt="4"/>
      <dgm:spPr>
        <a:solidFill>
          <a:srgbClr val="7030A0"/>
        </a:solidFill>
      </dgm:spPr>
    </dgm:pt>
    <dgm:pt modelId="{B6F58216-6C6C-4DE4-80E1-CCB1EE90520F}" type="pres">
      <dgm:prSet presAssocID="{8107C442-9B94-477B-A5D9-BE0633AB0323}" presName="spaceB" presStyleCnt="0"/>
      <dgm:spPr/>
    </dgm:pt>
  </dgm:ptLst>
  <dgm:cxnLst>
    <dgm:cxn modelId="{34D99844-E167-45FF-AAE3-223641643848}" srcId="{D5CAB199-CB4C-4B07-95C0-D948A2675F86}" destId="{EF4E7C54-AE46-4619-941D-D861EC666BB8}" srcOrd="0" destOrd="0" parTransId="{457EEF03-113A-4E83-AB22-E2CC0A7262A9}" sibTransId="{1C28B58F-3A5C-4CD0-9810-3ABB809D3BA2}"/>
    <dgm:cxn modelId="{3900933F-E327-4F6A-85F8-0C5A6EC50BBA}" srcId="{D5CAB199-CB4C-4B07-95C0-D948A2675F86}" destId="{13243C01-735A-4A24-A39E-07F14EB6A26A}" srcOrd="2" destOrd="0" parTransId="{9F4D098B-57E5-456A-ABA9-5CC97A3CF173}" sibTransId="{00DAC348-43BD-438C-BFF8-8A654A7B7BF5}"/>
    <dgm:cxn modelId="{6E60D316-61C3-4708-BE0B-A34DD012EB0A}" type="presOf" srcId="{13243C01-735A-4A24-A39E-07F14EB6A26A}" destId="{33758194-7284-493E-8FE7-AFD58044DEA5}" srcOrd="0" destOrd="0" presId="urn:microsoft.com/office/officeart/2005/8/layout/hProcess11"/>
    <dgm:cxn modelId="{02740C66-5B47-4ACA-B44A-D7E28FF80137}" type="presOf" srcId="{EF4E7C54-AE46-4619-941D-D861EC666BB8}" destId="{9DCB5EE8-D1D0-48D8-8188-BCA6C36C8CD4}" srcOrd="0" destOrd="0" presId="urn:microsoft.com/office/officeart/2005/8/layout/hProcess11"/>
    <dgm:cxn modelId="{113B381E-4859-45E8-B6CC-29C5163761F4}" type="presOf" srcId="{8107C442-9B94-477B-A5D9-BE0633AB0323}" destId="{9B543D7A-0FB6-4932-9740-493DC15B8D47}" srcOrd="0" destOrd="0" presId="urn:microsoft.com/office/officeart/2005/8/layout/hProcess11"/>
    <dgm:cxn modelId="{20B6638B-239C-481F-B0B4-B12DF6B6AC9D}" type="presOf" srcId="{F0A681DB-369F-49C0-8576-65FD35D59344}" destId="{4A2F983E-3D9C-44F4-A915-4D5E16EDA403}" srcOrd="0" destOrd="0" presId="urn:microsoft.com/office/officeart/2005/8/layout/hProcess11"/>
    <dgm:cxn modelId="{C8484EF9-883A-4A7F-9DE1-4E6A076E93A6}" srcId="{D5CAB199-CB4C-4B07-95C0-D948A2675F86}" destId="{F0A681DB-369F-49C0-8576-65FD35D59344}" srcOrd="1" destOrd="0" parTransId="{19C12AEF-39A5-4C03-B795-EE7540A83F3F}" sibTransId="{FA4D896B-C7A8-4F14-9C77-AE093C204D16}"/>
    <dgm:cxn modelId="{236DCEA1-C51A-49B2-9A85-4D7568517AC3}" srcId="{D5CAB199-CB4C-4B07-95C0-D948A2675F86}" destId="{8107C442-9B94-477B-A5D9-BE0633AB0323}" srcOrd="3" destOrd="0" parTransId="{F6FE2F40-C575-4744-919B-5324368E439B}" sibTransId="{DC8945A5-E745-4E78-8763-FF84FAC9D4FC}"/>
    <dgm:cxn modelId="{099EA08A-F33B-4E17-BCB0-8466062B7989}" type="presOf" srcId="{D5CAB199-CB4C-4B07-95C0-D948A2675F86}" destId="{EAC1D050-BFDA-4CEE-953A-58D4A52F125A}" srcOrd="0" destOrd="0" presId="urn:microsoft.com/office/officeart/2005/8/layout/hProcess11"/>
    <dgm:cxn modelId="{B2C3BEFF-CE41-449C-BF96-CE9F96CDCEA4}" type="presParOf" srcId="{EAC1D050-BFDA-4CEE-953A-58D4A52F125A}" destId="{9F27C673-51EA-4B2E-B6AE-0E06A280354D}" srcOrd="0" destOrd="0" presId="urn:microsoft.com/office/officeart/2005/8/layout/hProcess11"/>
    <dgm:cxn modelId="{1F88BA46-5CA1-4138-AC5D-D75146FD3575}" type="presParOf" srcId="{EAC1D050-BFDA-4CEE-953A-58D4A52F125A}" destId="{E271FEBD-E4A3-4E2F-9959-B50FAE75DD14}" srcOrd="1" destOrd="0" presId="urn:microsoft.com/office/officeart/2005/8/layout/hProcess11"/>
    <dgm:cxn modelId="{2AAAB0AD-ADE2-4532-835B-C9D918357651}" type="presParOf" srcId="{E271FEBD-E4A3-4E2F-9959-B50FAE75DD14}" destId="{CD4D9BFA-EC73-44A8-BC24-8F7730B4C871}" srcOrd="0" destOrd="0" presId="urn:microsoft.com/office/officeart/2005/8/layout/hProcess11"/>
    <dgm:cxn modelId="{E27B6CD8-804C-4D23-B8AC-DDEDBF674752}" type="presParOf" srcId="{CD4D9BFA-EC73-44A8-BC24-8F7730B4C871}" destId="{9DCB5EE8-D1D0-48D8-8188-BCA6C36C8CD4}" srcOrd="0" destOrd="0" presId="urn:microsoft.com/office/officeart/2005/8/layout/hProcess11"/>
    <dgm:cxn modelId="{2702900E-CFB1-4E45-82BC-92BA2D9A947A}" type="presParOf" srcId="{CD4D9BFA-EC73-44A8-BC24-8F7730B4C871}" destId="{737F9047-B752-4A66-B2D8-0F6107B18729}" srcOrd="1" destOrd="0" presId="urn:microsoft.com/office/officeart/2005/8/layout/hProcess11"/>
    <dgm:cxn modelId="{C09DF9E4-60C4-4CF2-A4DD-81F52DC51389}" type="presParOf" srcId="{CD4D9BFA-EC73-44A8-BC24-8F7730B4C871}" destId="{25A3C012-42B3-4A42-B4D5-35A803DA6A2C}" srcOrd="2" destOrd="0" presId="urn:microsoft.com/office/officeart/2005/8/layout/hProcess11"/>
    <dgm:cxn modelId="{ADE1A0CD-BC46-4D1D-ABE0-CF3E32A3F27F}" type="presParOf" srcId="{E271FEBD-E4A3-4E2F-9959-B50FAE75DD14}" destId="{76B34B57-FFDE-45D6-929F-8F0E0D8F4CF5}" srcOrd="1" destOrd="0" presId="urn:microsoft.com/office/officeart/2005/8/layout/hProcess11"/>
    <dgm:cxn modelId="{82B7C25B-77EF-4A6B-B5F8-75A80B6D664F}" type="presParOf" srcId="{E271FEBD-E4A3-4E2F-9959-B50FAE75DD14}" destId="{9C9F1276-36BA-49CF-B5B6-630071E56B1E}" srcOrd="2" destOrd="0" presId="urn:microsoft.com/office/officeart/2005/8/layout/hProcess11"/>
    <dgm:cxn modelId="{B047D4C1-6C9E-433E-B851-671683C7924A}" type="presParOf" srcId="{9C9F1276-36BA-49CF-B5B6-630071E56B1E}" destId="{4A2F983E-3D9C-44F4-A915-4D5E16EDA403}" srcOrd="0" destOrd="0" presId="urn:microsoft.com/office/officeart/2005/8/layout/hProcess11"/>
    <dgm:cxn modelId="{4D4B38B3-9E65-42CD-BBB2-BA95CB5DAF16}" type="presParOf" srcId="{9C9F1276-36BA-49CF-B5B6-630071E56B1E}" destId="{D4480AFE-6C6A-4043-9339-2F7AFB0829C2}" srcOrd="1" destOrd="0" presId="urn:microsoft.com/office/officeart/2005/8/layout/hProcess11"/>
    <dgm:cxn modelId="{F8FCCB94-DC27-4944-A4FB-0BF57149047B}" type="presParOf" srcId="{9C9F1276-36BA-49CF-B5B6-630071E56B1E}" destId="{B5F5F29B-A507-4CFF-9BF7-BAE0B4A805CF}" srcOrd="2" destOrd="0" presId="urn:microsoft.com/office/officeart/2005/8/layout/hProcess11"/>
    <dgm:cxn modelId="{95958CF7-7B77-43A7-B77A-60257EB914E6}" type="presParOf" srcId="{E271FEBD-E4A3-4E2F-9959-B50FAE75DD14}" destId="{DBAE1F7C-834F-4E4A-B1C4-FCFAB5EF73FF}" srcOrd="3" destOrd="0" presId="urn:microsoft.com/office/officeart/2005/8/layout/hProcess11"/>
    <dgm:cxn modelId="{C6657744-0670-4004-9A63-95F5B8F4F1C9}" type="presParOf" srcId="{E271FEBD-E4A3-4E2F-9959-B50FAE75DD14}" destId="{C1A60BBE-4659-4640-BA0D-32D6793E7302}" srcOrd="4" destOrd="0" presId="urn:microsoft.com/office/officeart/2005/8/layout/hProcess11"/>
    <dgm:cxn modelId="{C6EAE72A-D156-4633-8A03-A6435FB1F51F}" type="presParOf" srcId="{C1A60BBE-4659-4640-BA0D-32D6793E7302}" destId="{33758194-7284-493E-8FE7-AFD58044DEA5}" srcOrd="0" destOrd="0" presId="urn:microsoft.com/office/officeart/2005/8/layout/hProcess11"/>
    <dgm:cxn modelId="{CDB642C6-4A17-4C0B-8ABD-CB306E4C8B50}" type="presParOf" srcId="{C1A60BBE-4659-4640-BA0D-32D6793E7302}" destId="{EB03BD89-5093-42B7-9C1C-18A80197388E}" srcOrd="1" destOrd="0" presId="urn:microsoft.com/office/officeart/2005/8/layout/hProcess11"/>
    <dgm:cxn modelId="{C478D523-4324-4334-93E3-86A622FDB27E}" type="presParOf" srcId="{C1A60BBE-4659-4640-BA0D-32D6793E7302}" destId="{DD9841BD-2773-407F-8FD3-E5E4DCA55D2D}" srcOrd="2" destOrd="0" presId="urn:microsoft.com/office/officeart/2005/8/layout/hProcess11"/>
    <dgm:cxn modelId="{D9EBAF2F-8AAE-4698-A924-EDF80195609E}" type="presParOf" srcId="{E271FEBD-E4A3-4E2F-9959-B50FAE75DD14}" destId="{323121AB-BFB6-4934-BECA-329C11EABB8E}" srcOrd="5" destOrd="0" presId="urn:microsoft.com/office/officeart/2005/8/layout/hProcess11"/>
    <dgm:cxn modelId="{C2B25F4F-9C0C-4C2A-8A34-28F617E9A810}" type="presParOf" srcId="{E271FEBD-E4A3-4E2F-9959-B50FAE75DD14}" destId="{C8F6A81F-D9F6-4006-830A-F582605239B2}" srcOrd="6" destOrd="0" presId="urn:microsoft.com/office/officeart/2005/8/layout/hProcess11"/>
    <dgm:cxn modelId="{F753B7E8-4A3A-4F7F-A22E-F82C21A9ECC7}" type="presParOf" srcId="{C8F6A81F-D9F6-4006-830A-F582605239B2}" destId="{9B543D7A-0FB6-4932-9740-493DC15B8D47}" srcOrd="0" destOrd="0" presId="urn:microsoft.com/office/officeart/2005/8/layout/hProcess11"/>
    <dgm:cxn modelId="{B06914BB-DDC5-487E-90E9-87E847E606DA}" type="presParOf" srcId="{C8F6A81F-D9F6-4006-830A-F582605239B2}" destId="{F517363F-CEC0-4FB7-B657-905FF167E180}" srcOrd="1" destOrd="0" presId="urn:microsoft.com/office/officeart/2005/8/layout/hProcess11"/>
    <dgm:cxn modelId="{5D240484-BDB5-43C9-806A-B8AF2582B404}" type="presParOf" srcId="{C8F6A81F-D9F6-4006-830A-F582605239B2}" destId="{B6F58216-6C6C-4DE4-80E1-CCB1EE90520F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27C673-51EA-4B2E-B6AE-0E06A280354D}">
      <dsp:nvSpPr>
        <dsp:cNvPr id="0" name=""/>
        <dsp:cNvSpPr/>
      </dsp:nvSpPr>
      <dsp:spPr>
        <a:xfrm>
          <a:off x="0" y="1166529"/>
          <a:ext cx="9001000" cy="1555372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CB5EE8-D1D0-48D8-8188-BCA6C36C8CD4}">
      <dsp:nvSpPr>
        <dsp:cNvPr id="0" name=""/>
        <dsp:cNvSpPr/>
      </dsp:nvSpPr>
      <dsp:spPr>
        <a:xfrm>
          <a:off x="4054" y="0"/>
          <a:ext cx="1950070" cy="15553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b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rgbClr val="481F67"/>
              </a:solidFill>
            </a:rPr>
            <a:t>Разработка концепции</a:t>
          </a:r>
          <a:endParaRPr lang="ru-RU" sz="2200" kern="1200" dirty="0">
            <a:solidFill>
              <a:srgbClr val="481F67"/>
            </a:solidFill>
          </a:endParaRPr>
        </a:p>
      </dsp:txBody>
      <dsp:txXfrm>
        <a:off x="4054" y="0"/>
        <a:ext cx="1950070" cy="1555372"/>
      </dsp:txXfrm>
    </dsp:sp>
    <dsp:sp modelId="{737F9047-B752-4A66-B2D8-0F6107B18729}">
      <dsp:nvSpPr>
        <dsp:cNvPr id="0" name=""/>
        <dsp:cNvSpPr/>
      </dsp:nvSpPr>
      <dsp:spPr>
        <a:xfrm>
          <a:off x="784667" y="1749794"/>
          <a:ext cx="388843" cy="388843"/>
        </a:xfrm>
        <a:prstGeom prst="ellipse">
          <a:avLst/>
        </a:prstGeom>
        <a:solidFill>
          <a:srgbClr val="7030A0"/>
        </a:solidFill>
        <a:ln w="28575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2F983E-3D9C-44F4-A915-4D5E16EDA403}">
      <dsp:nvSpPr>
        <dsp:cNvPr id="0" name=""/>
        <dsp:cNvSpPr/>
      </dsp:nvSpPr>
      <dsp:spPr>
        <a:xfrm>
          <a:off x="2051628" y="2333059"/>
          <a:ext cx="1950070" cy="15553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t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rgbClr val="481F67"/>
              </a:solidFill>
            </a:rPr>
            <a:t>Сценарий</a:t>
          </a:r>
          <a:endParaRPr lang="ru-RU" sz="2300" kern="1200" dirty="0">
            <a:solidFill>
              <a:srgbClr val="481F67"/>
            </a:solidFill>
          </a:endParaRPr>
        </a:p>
      </dsp:txBody>
      <dsp:txXfrm>
        <a:off x="2051628" y="2333059"/>
        <a:ext cx="1950070" cy="1555372"/>
      </dsp:txXfrm>
    </dsp:sp>
    <dsp:sp modelId="{D4480AFE-6C6A-4043-9339-2F7AFB0829C2}">
      <dsp:nvSpPr>
        <dsp:cNvPr id="0" name=""/>
        <dsp:cNvSpPr/>
      </dsp:nvSpPr>
      <dsp:spPr>
        <a:xfrm>
          <a:off x="2832241" y="1749794"/>
          <a:ext cx="388843" cy="388843"/>
        </a:xfrm>
        <a:prstGeom prst="ellipse">
          <a:avLst/>
        </a:prstGeom>
        <a:solidFill>
          <a:srgbClr val="7030A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758194-7284-493E-8FE7-AFD58044DEA5}">
      <dsp:nvSpPr>
        <dsp:cNvPr id="0" name=""/>
        <dsp:cNvSpPr/>
      </dsp:nvSpPr>
      <dsp:spPr>
        <a:xfrm>
          <a:off x="4099201" y="0"/>
          <a:ext cx="1950070" cy="15553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b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rgbClr val="481F67"/>
              </a:solidFill>
            </a:rPr>
            <a:t>Актерская подготовка</a:t>
          </a:r>
          <a:endParaRPr lang="ru-RU" sz="2300" kern="1200" dirty="0">
            <a:solidFill>
              <a:srgbClr val="481F67"/>
            </a:solidFill>
          </a:endParaRPr>
        </a:p>
      </dsp:txBody>
      <dsp:txXfrm>
        <a:off x="4099201" y="0"/>
        <a:ext cx="1950070" cy="1555372"/>
      </dsp:txXfrm>
    </dsp:sp>
    <dsp:sp modelId="{EB03BD89-5093-42B7-9C1C-18A80197388E}">
      <dsp:nvSpPr>
        <dsp:cNvPr id="0" name=""/>
        <dsp:cNvSpPr/>
      </dsp:nvSpPr>
      <dsp:spPr>
        <a:xfrm>
          <a:off x="4879815" y="1749794"/>
          <a:ext cx="388843" cy="388843"/>
        </a:xfrm>
        <a:prstGeom prst="ellipse">
          <a:avLst/>
        </a:prstGeom>
        <a:solidFill>
          <a:srgbClr val="7030A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543D7A-0FB6-4932-9740-493DC15B8D47}">
      <dsp:nvSpPr>
        <dsp:cNvPr id="0" name=""/>
        <dsp:cNvSpPr/>
      </dsp:nvSpPr>
      <dsp:spPr>
        <a:xfrm>
          <a:off x="6146775" y="2333059"/>
          <a:ext cx="1950070" cy="15553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t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rgbClr val="481F67"/>
              </a:solidFill>
            </a:rPr>
            <a:t>Подготовка сцены</a:t>
          </a:r>
          <a:endParaRPr lang="ru-RU" sz="2300" kern="1200" dirty="0">
            <a:solidFill>
              <a:srgbClr val="481F67"/>
            </a:solidFill>
          </a:endParaRPr>
        </a:p>
      </dsp:txBody>
      <dsp:txXfrm>
        <a:off x="6146775" y="2333059"/>
        <a:ext cx="1950070" cy="1555372"/>
      </dsp:txXfrm>
    </dsp:sp>
    <dsp:sp modelId="{F517363F-CEC0-4FB7-B657-905FF167E180}">
      <dsp:nvSpPr>
        <dsp:cNvPr id="0" name=""/>
        <dsp:cNvSpPr/>
      </dsp:nvSpPr>
      <dsp:spPr>
        <a:xfrm>
          <a:off x="6927388" y="1749794"/>
          <a:ext cx="388843" cy="388843"/>
        </a:xfrm>
        <a:prstGeom prst="ellipse">
          <a:avLst/>
        </a:prstGeom>
        <a:solidFill>
          <a:srgbClr val="7030A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29.02.2024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microsoft.com/office/2007/relationships/hdphoto" Target="../media/hdphoto4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1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26"/>
            <a:ext cx="9132575" cy="68489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791" y="692696"/>
            <a:ext cx="8928992" cy="1944216"/>
          </a:xfrm>
        </p:spPr>
        <p:txBody>
          <a:bodyPr/>
          <a:lstStyle/>
          <a:p>
            <a:r>
              <a:rPr lang="ru-RU" sz="5400" dirty="0">
                <a:solidFill>
                  <a:srgbClr val="481F67"/>
                </a:solidFill>
              </a:rPr>
              <a:t>Театральная студия «Премьера» </a:t>
            </a:r>
          </a:p>
        </p:txBody>
      </p:sp>
    </p:spTree>
    <p:extLst>
      <p:ext uri="{BB962C8B-B14F-4D97-AF65-F5344CB8AC3E}">
        <p14:creationId xmlns:p14="http://schemas.microsoft.com/office/powerpoint/2010/main" val="63519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9144178" cy="6858000"/>
            <a:chOff x="0" y="0"/>
            <a:chExt cx="9144178" cy="6858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/>
                      </a14:imgEffect>
                      <a14:imgEffect>
                        <a14:sharpenSoften amount="-50000"/>
                      </a14:imgEffect>
                      <a14:imgEffect>
                        <a14:colorTemperature colorTemp="5900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178" y="188640"/>
              <a:ext cx="9144000" cy="332398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ru-RU" sz="2800" dirty="0">
                  <a:solidFill>
                    <a:srgbClr val="481F6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Детское самоуправление – это демократическая форма организации детского коллектива, обеспечивающая развитие самостоятельности детей в принятии и реализации решений для достижения групповых целей.</a:t>
              </a:r>
            </a:p>
          </p:txBody>
        </p: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48" b="99305" l="1046" r="99000">
                        <a14:foregroundMark x1="20146" y1="17814" x2="26739" y2="14719"/>
                        <a14:foregroundMark x1="13370" y1="52685" x2="10687" y2="37587"/>
                        <a14:foregroundMark x1="19145" y1="6128" x2="23238" y2="5243"/>
                        <a14:foregroundMark x1="16462" y1="16425" x2="27376" y2="16109"/>
                        <a14:foregroundMark x1="18099" y1="31838" x2="16689" y2="10423"/>
                        <a14:foregroundMark x1="28831" y1="30385" x2="26967" y2="11244"/>
                        <a14:foregroundMark x1="19554" y1="21541" x2="28195" y2="20720"/>
                        <a14:foregroundMark x1="43838" y1="37018" x2="46930" y2="41567"/>
                        <a14:foregroundMark x1="58663" y1="44978" x2="60937" y2="49274"/>
                        <a14:foregroundMark x1="42792" y1="51548" x2="45703" y2="52432"/>
                        <a14:foregroundMark x1="28604" y1="49021" x2="30650" y2="427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178" y="3561629"/>
            <a:ext cx="4487800" cy="3231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683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19968"/>
            <a:ext cx="9144000" cy="6838032"/>
            <a:chOff x="0" y="19968"/>
            <a:chExt cx="9144000" cy="6838032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50000"/>
                      </a14:imgEffect>
                      <a14:imgEffect>
                        <a14:colorTemperature colorTemp="5900"/>
                      </a14:imgEffect>
                      <a14:imgEffect>
                        <a14:brightnessContrast brigh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9968"/>
              <a:ext cx="9144000" cy="6838032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1295636" y="188640"/>
              <a:ext cx="6552728" cy="738664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481F67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>
                <a:lnSpc>
                  <a:spcPct val="150000"/>
                </a:lnSpc>
              </a:pPr>
              <a:r>
                <a:rPr lang="ru-RU" sz="2800" b="1" spc="150" dirty="0" smtClean="0">
                  <a:ln w="11430"/>
                  <a:solidFill>
                    <a:srgbClr val="F8F8F8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</a:rPr>
                <a:t>Игра «Театральная эстафета»</a:t>
              </a:r>
              <a:endParaRPr lang="ru-RU" sz="28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endParaRPr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124308"/>
            <a:ext cx="5246877" cy="37093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0688" y="1268760"/>
            <a:ext cx="2177096" cy="584775"/>
          </a:xfrm>
          <a:prstGeom prst="rect">
            <a:avLst/>
          </a:prstGeom>
          <a:solidFill>
            <a:srgbClr val="7030A0"/>
          </a:solidFill>
          <a:ln>
            <a:solidFill>
              <a:srgbClr val="481F6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 </a:t>
            </a:r>
            <a:r>
              <a:rPr lang="ru-RU" sz="3200" dirty="0" smtClean="0">
                <a:solidFill>
                  <a:schemeClr val="bg1"/>
                </a:solidFill>
              </a:rPr>
              <a:t>Актёры</a:t>
            </a:r>
            <a:endParaRPr lang="ru-RU" sz="3200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6036917" y="1191471"/>
            <a:ext cx="2611701" cy="739352"/>
            <a:chOff x="6372200" y="1268760"/>
            <a:chExt cx="2097087" cy="384175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1268760"/>
              <a:ext cx="2097087" cy="384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6520643" y="1343627"/>
              <a:ext cx="1800200" cy="234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chemeClr val="bg1"/>
                  </a:solidFill>
                </a:rPr>
                <a:t>Реквизиторы</a:t>
              </a:r>
              <a:endParaRPr lang="ru-RU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50688" y="5528456"/>
            <a:ext cx="2448272" cy="744215"/>
            <a:chOff x="467544" y="2745143"/>
            <a:chExt cx="2097087" cy="384175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2745143"/>
              <a:ext cx="2097087" cy="384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719424" y="2818071"/>
              <a:ext cx="1593326" cy="238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chemeClr val="bg1"/>
                  </a:solidFill>
                </a:rPr>
                <a:t>Режиссёр</a:t>
              </a:r>
              <a:r>
                <a:rPr lang="ru-RU" dirty="0" smtClean="0">
                  <a:solidFill>
                    <a:schemeClr val="bg1"/>
                  </a:solidFill>
                </a:rPr>
                <a:t> 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6191491" y="5539683"/>
            <a:ext cx="2457127" cy="721762"/>
            <a:chOff x="6372200" y="2745142"/>
            <a:chExt cx="2097087" cy="384175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200" y="2745142"/>
              <a:ext cx="2097087" cy="3841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6546137" y="2814363"/>
              <a:ext cx="1800200" cy="245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chemeClr val="bg1"/>
                  </a:solidFill>
                </a:rPr>
                <a:t>Зрители</a:t>
              </a:r>
              <a:endParaRPr lang="ru-RU" sz="2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58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0" y="22207"/>
            <a:ext cx="9144000" cy="6835793"/>
            <a:chOff x="0" y="22207"/>
            <a:chExt cx="9144000" cy="6835793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50000"/>
                      </a14:imgEffect>
                      <a14:imgEffect>
                        <a14:colorTemperature colorTemp="5900"/>
                      </a14:imgEffect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2207"/>
              <a:ext cx="9144000" cy="6835793"/>
            </a:xfrm>
            <a:prstGeom prst="rect">
              <a:avLst/>
            </a:prstGeom>
          </p:spPr>
        </p:pic>
        <p:grpSp>
          <p:nvGrpSpPr>
            <p:cNvPr id="6" name="Группа 5"/>
            <p:cNvGrpSpPr/>
            <p:nvPr/>
          </p:nvGrpSpPr>
          <p:grpSpPr>
            <a:xfrm>
              <a:off x="2555776" y="209283"/>
              <a:ext cx="4032448" cy="792088"/>
              <a:chOff x="2591780" y="332656"/>
              <a:chExt cx="4032448" cy="792088"/>
            </a:xfrm>
          </p:grpSpPr>
          <p:sp>
            <p:nvSpPr>
              <p:cNvPr id="4" name="Блок-схема: альтернативный процесс 3"/>
              <p:cNvSpPr/>
              <p:nvPr/>
            </p:nvSpPr>
            <p:spPr>
              <a:xfrm>
                <a:off x="2771800" y="332656"/>
                <a:ext cx="3672408" cy="792088"/>
              </a:xfrm>
              <a:prstGeom prst="flowChartAlternateProcess">
                <a:avLst/>
              </a:prstGeom>
              <a:noFill/>
              <a:ln>
                <a:solidFill>
                  <a:srgbClr val="481F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591780" y="405534"/>
                <a:ext cx="40324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600" dirty="0" smtClean="0">
                    <a:solidFill>
                      <a:srgbClr val="481F67"/>
                    </a:solidFill>
                  </a:rPr>
                  <a:t>Театр общения</a:t>
                </a:r>
                <a:endParaRPr lang="ru-RU" sz="3600" dirty="0">
                  <a:solidFill>
                    <a:srgbClr val="481F67"/>
                  </a:solidFill>
                </a:endParaRPr>
              </a:p>
            </p:txBody>
          </p:sp>
        </p:grpSp>
      </p:grpSp>
      <p:grpSp>
        <p:nvGrpSpPr>
          <p:cNvPr id="13" name="Группа 12"/>
          <p:cNvGrpSpPr/>
          <p:nvPr/>
        </p:nvGrpSpPr>
        <p:grpSpPr>
          <a:xfrm>
            <a:off x="-18256" y="2780928"/>
            <a:ext cx="5508104" cy="3930437"/>
            <a:chOff x="251520" y="2492896"/>
            <a:chExt cx="4896544" cy="4002445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7938" b="96813" l="3516" r="97188">
                          <a14:foregroundMark x1="64063" y1="58375" x2="81953" y2="58813"/>
                          <a14:foregroundMark x1="70469" y1="85688" x2="78516" y2="85250"/>
                          <a14:foregroundMark x1="90469" y1="65625" x2="91797" y2="56875"/>
                          <a14:foregroundMark x1="64375" y1="64375" x2="68047" y2="63938"/>
                          <a14:foregroundMark x1="76094" y1="64125" x2="81406" y2="64125"/>
                          <a14:foregroundMark x1="62187" y1="78000" x2="77656" y2="7993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2492896"/>
              <a:ext cx="4032448" cy="4002445"/>
            </a:xfrm>
            <a:prstGeom prst="rect">
              <a:avLst/>
            </a:prstGeom>
          </p:spPr>
        </p:pic>
        <p:sp>
          <p:nvSpPr>
            <p:cNvPr id="9" name="Овальная выноска 8"/>
            <p:cNvSpPr/>
            <p:nvPr/>
          </p:nvSpPr>
          <p:spPr>
            <a:xfrm>
              <a:off x="2843808" y="3068960"/>
              <a:ext cx="2304256" cy="1163231"/>
            </a:xfrm>
            <a:prstGeom prst="wedgeEllipseCallout">
              <a:avLst/>
            </a:prstGeom>
            <a:solidFill>
              <a:srgbClr val="CBA9E5"/>
            </a:solidFill>
            <a:ln>
              <a:solidFill>
                <a:srgbClr val="481F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881555" y="3348444"/>
              <a:ext cx="208823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rgbClr val="481F67"/>
                  </a:solidFill>
                </a:rPr>
                <a:t>Спасибо за помощь с рисунком!</a:t>
              </a:r>
              <a:endParaRPr lang="ru-RU" dirty="0">
                <a:solidFill>
                  <a:srgbClr val="481F67"/>
                </a:solidFill>
              </a:endParaRPr>
            </a:p>
          </p:txBody>
        </p:sp>
        <p:sp>
          <p:nvSpPr>
            <p:cNvPr id="11" name="Овальная выноска 10"/>
            <p:cNvSpPr/>
            <p:nvPr/>
          </p:nvSpPr>
          <p:spPr>
            <a:xfrm>
              <a:off x="323528" y="3096338"/>
              <a:ext cx="2097061" cy="1128062"/>
            </a:xfrm>
            <a:prstGeom prst="wedgeEllipseCallout">
              <a:avLst/>
            </a:prstGeom>
            <a:solidFill>
              <a:srgbClr val="CBA9E5"/>
            </a:solidFill>
            <a:ln>
              <a:solidFill>
                <a:srgbClr val="481F67"/>
              </a:solidFill>
            </a:ln>
            <a:scene3d>
              <a:camera prst="orthographicFront">
                <a:rot lat="0" lon="20699996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69691" y="3327409"/>
              <a:ext cx="16561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rgbClr val="481F67"/>
                  </a:solidFill>
                </a:rPr>
                <a:t>Пожалуйста, рада помочь.</a:t>
              </a:r>
              <a:endParaRPr lang="ru-RU" dirty="0">
                <a:solidFill>
                  <a:srgbClr val="481F67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854527" y="1196752"/>
            <a:ext cx="5292080" cy="4027661"/>
            <a:chOff x="3851920" y="1844824"/>
            <a:chExt cx="5292080" cy="4027661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226" b="93702" l="6468" r="98010">
                          <a14:foregroundMark x1="37015" y1="36098" x2="38905" y2="35177"/>
                          <a14:foregroundMark x1="27065" y1="43011" x2="29652" y2="41935"/>
                          <a14:foregroundMark x1="63383" y1="17512" x2="78408" y2="21813"/>
                          <a14:foregroundMark x1="63383" y1="39785" x2="64478" y2="34869"/>
                          <a14:foregroundMark x1="75025" y1="71582" x2="77313" y2="56375"/>
                          <a14:foregroundMark x1="71841" y1="45622" x2="78806" y2="44547"/>
                          <a14:foregroundMark x1="56816" y1="56375" x2="60896" y2="55914"/>
                        </a14:backgroundRemoval>
                      </a14:imgEffect>
                      <a14:imgEffect>
                        <a14:sharpenSoften amount="25000"/>
                      </a14:imgEffect>
                      <a14:imgEffect>
                        <a14:colorTemperature colorTemp="59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5557" y="3029822"/>
              <a:ext cx="4388443" cy="2842663"/>
            </a:xfrm>
            <a:prstGeom prst="rect">
              <a:avLst/>
            </a:prstGeom>
          </p:spPr>
        </p:pic>
        <p:sp>
          <p:nvSpPr>
            <p:cNvPr id="15" name="Выноска-облако 14"/>
            <p:cNvSpPr/>
            <p:nvPr/>
          </p:nvSpPr>
          <p:spPr>
            <a:xfrm>
              <a:off x="6804248" y="1844824"/>
              <a:ext cx="2195736" cy="1215357"/>
            </a:xfrm>
            <a:prstGeom prst="cloudCallout">
              <a:avLst/>
            </a:prstGeom>
            <a:solidFill>
              <a:srgbClr val="CBA9E5"/>
            </a:solidFill>
            <a:ln>
              <a:solidFill>
                <a:srgbClr val="481F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949778" y="1990837"/>
              <a:ext cx="192596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rgbClr val="481F67"/>
                  </a:solidFill>
                </a:rPr>
                <a:t>Помоги решить эту задачу, пожалуйста!</a:t>
              </a:r>
              <a:endParaRPr lang="ru-RU" dirty="0">
                <a:solidFill>
                  <a:srgbClr val="481F67"/>
                </a:solidFill>
              </a:endParaRPr>
            </a:p>
          </p:txBody>
        </p:sp>
        <p:sp>
          <p:nvSpPr>
            <p:cNvPr id="17" name="Выноска-облако 16"/>
            <p:cNvSpPr/>
            <p:nvPr/>
          </p:nvSpPr>
          <p:spPr>
            <a:xfrm>
              <a:off x="3851920" y="1995856"/>
              <a:ext cx="2152518" cy="1049644"/>
            </a:xfrm>
            <a:prstGeom prst="cloudCallout">
              <a:avLst>
                <a:gd name="adj1" fmla="val 53045"/>
                <a:gd name="adj2" fmla="val 57954"/>
              </a:avLst>
            </a:prstGeom>
            <a:solidFill>
              <a:srgbClr val="CBA9E5"/>
            </a:solidFill>
            <a:ln>
              <a:solidFill>
                <a:srgbClr val="481F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028079" y="2197512"/>
              <a:ext cx="1800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rgbClr val="481F67"/>
                  </a:solidFill>
                </a:rPr>
                <a:t>Хорошо, давай разберёмся.</a:t>
              </a:r>
              <a:endParaRPr lang="ru-RU" dirty="0">
                <a:solidFill>
                  <a:srgbClr val="481F67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395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50000"/>
                      </a14:imgEffect>
                      <a14:imgEffect>
                        <a14:colorTemperature colorTemp="5900"/>
                      </a14:imgEffect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grpSp>
          <p:nvGrpSpPr>
            <p:cNvPr id="7" name="Группа 6"/>
            <p:cNvGrpSpPr/>
            <p:nvPr/>
          </p:nvGrpSpPr>
          <p:grpSpPr>
            <a:xfrm>
              <a:off x="2627784" y="160135"/>
              <a:ext cx="4104456" cy="648072"/>
              <a:chOff x="2519772" y="476671"/>
              <a:chExt cx="4104456" cy="648072"/>
            </a:xfrm>
          </p:grpSpPr>
          <p:sp>
            <p:nvSpPr>
              <p:cNvPr id="5" name="Блок-схема: альтернативный процесс 4"/>
              <p:cNvSpPr/>
              <p:nvPr/>
            </p:nvSpPr>
            <p:spPr>
              <a:xfrm>
                <a:off x="2519772" y="476671"/>
                <a:ext cx="4104456" cy="648072"/>
              </a:xfrm>
              <a:prstGeom prst="flowChartAlternateProcess">
                <a:avLst/>
              </a:prstGeom>
              <a:noFill/>
              <a:ln>
                <a:solidFill>
                  <a:srgbClr val="481F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2663788" y="569875"/>
                <a:ext cx="374441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400" dirty="0" smtClean="0">
                    <a:solidFill>
                      <a:srgbClr val="481F67"/>
                    </a:solidFill>
                  </a:rPr>
                  <a:t>Осуществление КТД</a:t>
                </a:r>
                <a:endParaRPr lang="ru-RU" sz="2400" dirty="0">
                  <a:solidFill>
                    <a:srgbClr val="481F67"/>
                  </a:solidFill>
                </a:endParaRPr>
              </a:p>
            </p:txBody>
          </p:sp>
        </p:grpSp>
      </p:grp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3415524974"/>
              </p:ext>
            </p:extLst>
          </p:nvPr>
        </p:nvGraphicFramePr>
        <p:xfrm>
          <a:off x="35496" y="1340768"/>
          <a:ext cx="9001000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3867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-50000"/>
                      </a14:imgEffect>
                      <a14:imgEffect>
                        <a14:colorTemperature colorTemp="5900"/>
                      </a14:imgEffect>
                      <a14:imgEffect>
                        <a14:brightnessContrast bright="-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827584" y="542583"/>
              <a:ext cx="784887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dirty="0" smtClean="0">
                  <a:solidFill>
                    <a:srgbClr val="481F67"/>
                  </a:solidFill>
                </a:rPr>
                <a:t>Показ готового спектакля</a:t>
              </a:r>
              <a:endParaRPr lang="ru-RU" sz="4000" dirty="0">
                <a:solidFill>
                  <a:srgbClr val="481F67"/>
                </a:solidFill>
              </a:endParaRPr>
            </a:p>
          </p:txBody>
        </p: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226" b="93633" l="6864" r="91500"/>
                    </a14:imgEffect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0469"/>
            <a:ext cx="9324020" cy="5607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944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123</TotalTime>
  <Words>76</Words>
  <Application>Microsoft Office PowerPoint</Application>
  <PresentationFormat>Экран (4:3)</PresentationFormat>
  <Paragraphs>18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Исполнительная</vt:lpstr>
      <vt:lpstr>Театральная студия «Премьера»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Театральная студия «Премьера»</dc:title>
  <dc:creator>Alsuuu</dc:creator>
  <cp:lastModifiedBy>Alsuuu</cp:lastModifiedBy>
  <cp:revision>16</cp:revision>
  <dcterms:created xsi:type="dcterms:W3CDTF">2024-02-26T14:30:37Z</dcterms:created>
  <dcterms:modified xsi:type="dcterms:W3CDTF">2024-02-29T14:15:19Z</dcterms:modified>
</cp:coreProperties>
</file>