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0" r:id="rId2"/>
    <p:sldId id="259" r:id="rId3"/>
    <p:sldId id="256" r:id="rId4"/>
    <p:sldId id="271" r:id="rId5"/>
    <p:sldId id="262" r:id="rId6"/>
    <p:sldId id="263" r:id="rId7"/>
    <p:sldId id="264" r:id="rId8"/>
    <p:sldId id="274" r:id="rId9"/>
    <p:sldId id="275" r:id="rId10"/>
    <p:sldId id="276" r:id="rId11"/>
    <p:sldId id="277" r:id="rId12"/>
    <p:sldId id="278" r:id="rId13"/>
    <p:sldId id="267" r:id="rId14"/>
    <p:sldId id="268" r:id="rId15"/>
    <p:sldId id="269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9E808-553D-4929-9E59-0F2DCBD1AD65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6D13D-29EA-4FBD-A14A-F4E088603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E65A49-50FB-41C0-9B39-4B5C596EB749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C3C071-8199-4631-98B6-24A1FCD9B9AB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426FB0-1DD6-4E0B-BF0F-A0380DEEB678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B98B01-D0ED-49EA-968D-880CF4C05EE4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D4ACCD-9E6F-4F0F-8CB1-B7D22C7B1FDB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B4EDE7-DCDE-4B80-B7B3-F9839FE9CBE3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7386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Основы православной культуры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2276872"/>
            <a:ext cx="6061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Час беседы</a:t>
            </a:r>
            <a:endParaRPr lang="ru-RU" sz="5400" dirty="0" smtClean="0"/>
          </a:p>
          <a:p>
            <a:pPr algn="ctr"/>
            <a:r>
              <a:rPr lang="ru-RU" sz="5400" b="1" dirty="0" smtClean="0"/>
              <a:t>«Законы жизни»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4929198"/>
            <a:ext cx="4544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 smtClean="0"/>
              <a:t>Никишова Екатерина Алексеевна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700808"/>
            <a:ext cx="72082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Седьмая заповедь</a:t>
            </a:r>
          </a:p>
          <a:p>
            <a:pPr algn="ctr"/>
            <a:endParaRPr lang="ru-RU" sz="6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Не прелюбодействуй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Восьмая заповедь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Не кради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61912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799288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Девятая заповедь</a:t>
            </a:r>
          </a:p>
          <a:p>
            <a:pPr indent="457200"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Не произноси ложного свидетельства на ближнего твоего. (Не лги.)</a:t>
            </a:r>
          </a:p>
          <a:p>
            <a:pPr indent="457200" algn="ctr"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Десятая заповедь </a:t>
            </a:r>
          </a:p>
          <a:p>
            <a:pPr indent="457200"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Не желай дома ближнего твоего; не желай жены ближнего твоего, ни поля его, ни раба его, ни рабыни его, ни вола его, ни </a:t>
            </a:r>
            <a:r>
              <a:rPr lang="ru-RU" sz="3600" b="1" dirty="0" err="1" smtClean="0">
                <a:solidFill>
                  <a:srgbClr val="002060"/>
                </a:solidFill>
              </a:rPr>
              <a:t>осла</a:t>
            </a:r>
            <a:r>
              <a:rPr lang="ru-RU" sz="3600" b="1" dirty="0" smtClean="0">
                <a:solidFill>
                  <a:srgbClr val="002060"/>
                </a:solidFill>
              </a:rPr>
              <a:t> его, ни всякого скота его, ничего, что у ближнего твоего.</a:t>
            </a:r>
          </a:p>
          <a:p>
            <a:pPr indent="457200"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(Не завидуй.)</a:t>
            </a: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indent="457200">
              <a:defRPr/>
            </a:pPr>
            <a:endParaRPr lang="ru-RU" sz="36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П4\Рабочий стол\ОПК Урок 11. Заповеди\Г. Дор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4300" y="214313"/>
            <a:ext cx="384651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500702"/>
            <a:ext cx="8334404" cy="85725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satMod val="150000"/>
                  </a:schemeClr>
                </a:solidFill>
              </a:rPr>
              <a:t>Ной изгоняет Хама</a:t>
            </a:r>
            <a:endParaRPr lang="ru-RU" sz="5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2714625" y="28575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rbel" pitchFamily="34" charset="0"/>
              </a:rPr>
              <a:t>Г. Доре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29264"/>
            <a:ext cx="8077200" cy="12144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satMod val="150000"/>
                  </a:schemeClr>
                </a:solidFill>
              </a:rPr>
              <a:t>Авель и Каин</a:t>
            </a:r>
            <a:endParaRPr lang="ru-RU" sz="5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5214938" y="4000500"/>
            <a:ext cx="3643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latin typeface="Corbel" pitchFamily="34" charset="0"/>
              </a:rPr>
              <a:t>Юлиус  </a:t>
            </a:r>
          </a:p>
          <a:p>
            <a:pPr algn="r"/>
            <a:r>
              <a:rPr lang="ru-RU" b="1">
                <a:latin typeface="Corbel" pitchFamily="34" charset="0"/>
              </a:rPr>
              <a:t>Шнорр  фон </a:t>
            </a:r>
          </a:p>
          <a:p>
            <a:pPr algn="r"/>
            <a:r>
              <a:rPr lang="ru-RU" b="1">
                <a:latin typeface="Corbel" pitchFamily="34" charset="0"/>
              </a:rPr>
              <a:t>Карольсфельд</a:t>
            </a:r>
          </a:p>
        </p:txBody>
      </p:sp>
      <p:pic>
        <p:nvPicPr>
          <p:cNvPr id="3074" name="Picture 2" descr="C:\Documents and Settings\П4\Рабочий стол\ОПК Урок 11. Заповеди\ulius_shnorr_bratoubiistv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6311114" cy="521497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572140"/>
            <a:ext cx="8334404" cy="10001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satMod val="150000"/>
                  </a:schemeClr>
                </a:solidFill>
              </a:rPr>
              <a:t>Исаак благословляет Иакова</a:t>
            </a:r>
            <a:endParaRPr lang="ru-RU" sz="5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4098" name="Picture 2" descr="C:\Documents and Settings\П4\Рабочий стол\ОПК Урок 11. Заповеди\i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85728"/>
            <a:ext cx="6135704" cy="515605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214313" y="4071938"/>
            <a:ext cx="2214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Юлиус  </a:t>
            </a:r>
          </a:p>
          <a:p>
            <a:r>
              <a:rPr lang="ru-RU" b="1">
                <a:latin typeface="Corbel" pitchFamily="34" charset="0"/>
              </a:rPr>
              <a:t>Шнорр  фон </a:t>
            </a:r>
          </a:p>
          <a:p>
            <a:r>
              <a:rPr lang="ru-RU" b="1">
                <a:latin typeface="Corbel" pitchFamily="34" charset="0"/>
              </a:rPr>
              <a:t>Карольсфельд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 названия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90" b="1790"/>
          <a:stretch>
            <a:fillRect/>
          </a:stretch>
        </p:blipFill>
        <p:spPr>
          <a:xfrm>
            <a:off x="428596" y="571480"/>
            <a:ext cx="8358246" cy="60007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1500174"/>
            <a:ext cx="5600720" cy="1357321"/>
          </a:xfrm>
        </p:spPr>
        <p:txBody>
          <a:bodyPr>
            <a:noAutofit/>
          </a:bodyPr>
          <a:lstStyle/>
          <a:p>
            <a:r>
              <a:rPr lang="ru-RU" sz="6600" dirty="0" smtClean="0"/>
              <a:t>Дорога добра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П4\Рабочий стол\Моисей\380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288" y="127000"/>
            <a:ext cx="7454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5229200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Место, где Моисей говорил с Богом (</a:t>
            </a:r>
            <a:r>
              <a:rPr lang="ru-RU" sz="4000" b="1" dirty="0" err="1" smtClean="0">
                <a:solidFill>
                  <a:srgbClr val="002060"/>
                </a:solidFill>
              </a:rPr>
              <a:t>Синай</a:t>
            </a:r>
            <a:r>
              <a:rPr lang="ru-RU" sz="4000" b="1" dirty="0" smtClean="0">
                <a:solidFill>
                  <a:srgbClr val="002060"/>
                </a:solidFill>
              </a:rPr>
              <a:t>)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Моис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772400" cy="631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3929062" y="1196752"/>
            <a:ext cx="521493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 pitchFamily="34" charset="0"/>
              </a:rPr>
              <a:t>Религиозное предписание, составляющие одну из моральных норм человечества.</a:t>
            </a:r>
            <a:br>
              <a:rPr lang="ru-RU" sz="4800" b="1" dirty="0" smtClean="0">
                <a:solidFill>
                  <a:srgbClr val="002060"/>
                </a:solidFill>
                <a:latin typeface="Calibri" pitchFamily="34" charset="0"/>
              </a:rPr>
            </a:br>
            <a:endParaRPr lang="ru-RU" sz="4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172" name="Прямоугольник 5"/>
          <p:cNvSpPr>
            <a:spLocks noChangeArrowheads="1"/>
          </p:cNvSpPr>
          <p:nvPr/>
        </p:nvSpPr>
        <p:spPr bwMode="auto">
          <a:xfrm>
            <a:off x="2267744" y="0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 dirty="0">
                <a:solidFill>
                  <a:srgbClr val="7030A0"/>
                </a:solidFill>
                <a:latin typeface="Calibri" pitchFamily="34" charset="0"/>
              </a:rPr>
              <a:t>Заповеди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635896" cy="52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П4\Рабочий стол\ОПК Урок 11. Заповеди\Why_commandment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14290"/>
            <a:ext cx="5688632" cy="479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4071942"/>
            <a:ext cx="8748464" cy="250033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Скрижали - каменные плиты, на которых были начертаны десять заповедей </a:t>
            </a: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sz="40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1268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1920" y="3861048"/>
            <a:ext cx="4905375" cy="4357687"/>
          </a:xfrm>
        </p:spPr>
        <p:txBody>
          <a:bodyPr/>
          <a:lstStyle/>
          <a:p>
            <a:pPr eaLnBrk="1" hangingPunct="1"/>
            <a:endParaRPr lang="ru-RU" sz="3200" dirty="0" smtClean="0"/>
          </a:p>
          <a:p>
            <a:pPr eaLnBrk="1" hangingPunct="1"/>
            <a:endParaRPr lang="ru-RU" dirty="0"/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. 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endParaRPr lang="en-US" sz="3200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0013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Первая заповедь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785813"/>
            <a:ext cx="8405812" cy="5357812"/>
          </a:xfrm>
        </p:spPr>
        <p:txBody>
          <a:bodyPr>
            <a:normAutofit fontScale="92500" lnSpcReduction="10000"/>
          </a:bodyPr>
          <a:lstStyle/>
          <a:p>
            <a:pPr indent="457200" algn="l" eaLnBrk="1" hangingPunct="1"/>
            <a:endParaRPr lang="ru-RU" sz="3200" b="1" dirty="0" smtClean="0">
              <a:solidFill>
                <a:srgbClr val="002060"/>
              </a:solidFill>
            </a:endParaRPr>
          </a:p>
          <a:p>
            <a:pPr indent="457200" algn="l" eaLnBrk="1" hangingPunct="1"/>
            <a:r>
              <a:rPr lang="ru-RU" sz="3200" b="1" dirty="0" smtClean="0">
                <a:solidFill>
                  <a:srgbClr val="002060"/>
                </a:solidFill>
              </a:rPr>
              <a:t>Я Господь, Бог твой, который вывел тебя из земли Египетской, из дома рабства; да не будет у тебя других богов пред лицом Моим</a:t>
            </a:r>
            <a:r>
              <a:rPr lang="ru-RU" b="1" dirty="0" smtClean="0">
                <a:solidFill>
                  <a:srgbClr val="002060"/>
                </a:solidFill>
              </a:rPr>
              <a:t>                       </a:t>
            </a:r>
            <a:r>
              <a:rPr lang="ru-RU" sz="3500" b="1" dirty="0" smtClean="0"/>
              <a:t>(Да </a:t>
            </a:r>
            <a:r>
              <a:rPr lang="ru-RU" sz="3500" b="1" dirty="0"/>
              <a:t>не будет у тебя иных Богов, кроме </a:t>
            </a:r>
            <a:r>
              <a:rPr lang="ru-RU" sz="3500" b="1" dirty="0" smtClean="0"/>
              <a:t>Меня) </a:t>
            </a:r>
          </a:p>
          <a:p>
            <a:pPr indent="457200" algn="l" eaLnBrk="1" hangingPunct="1"/>
            <a:endParaRPr lang="ru-RU" sz="2800" b="1" dirty="0" smtClean="0">
              <a:solidFill>
                <a:srgbClr val="FFFF00"/>
              </a:solidFill>
            </a:endParaRPr>
          </a:p>
          <a:p>
            <a:pPr indent="457200" algn="l" eaLnBrk="1" hangingPunct="1"/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                    </a:t>
            </a:r>
            <a:r>
              <a:rPr lang="ru-RU" sz="4400" b="1" dirty="0" smtClean="0">
                <a:solidFill>
                  <a:srgbClr val="7030A0"/>
                </a:solidFill>
              </a:rPr>
              <a:t>Вторая заповедь </a:t>
            </a:r>
            <a:endParaRPr lang="ru-RU" sz="4400" b="1" dirty="0">
              <a:solidFill>
                <a:srgbClr val="7030A0"/>
              </a:solidFill>
            </a:endParaRPr>
          </a:p>
          <a:p>
            <a:pPr indent="457200" algn="l" eaLnBrk="1" hangingPunct="1"/>
            <a:r>
              <a:rPr lang="ru-RU" b="1" dirty="0" smtClean="0">
                <a:solidFill>
                  <a:srgbClr val="002060"/>
                </a:solidFill>
              </a:rPr>
              <a:t>Не делай себе кумира и никакого изображения того, что на небе вверху, и что на земле внизу, и что в воде ниже земли; не поклоняйся им и не служи им…</a:t>
            </a:r>
          </a:p>
          <a:p>
            <a:pPr indent="457200" algn="l" eaLnBrk="1" hangingPunct="1"/>
            <a:r>
              <a:rPr lang="ru-RU" b="1" dirty="0" smtClean="0"/>
              <a:t>  (Не сотвори себе кумира)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Третья заповедь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31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4171950"/>
          </a:xfrm>
        </p:spPr>
        <p:txBody>
          <a:bodyPr>
            <a:normAutofit fontScale="92500" lnSpcReduction="20000"/>
          </a:bodyPr>
          <a:lstStyle/>
          <a:p>
            <a:pPr indent="457200" algn="l" eaLnBrk="1" hangingPunct="1">
              <a:lnSpc>
                <a:spcPct val="11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Не произноси имени Господа, Бога твоего, напрасно, ибо Господь не оставит без наказания того, кто произносит имя Его напрасно.</a:t>
            </a:r>
          </a:p>
          <a:p>
            <a:pPr indent="457200" eaLnBrk="1" hangingPunct="1"/>
            <a:r>
              <a:rPr lang="ru-RU" sz="4800" b="1" dirty="0" smtClean="0">
                <a:solidFill>
                  <a:srgbClr val="7030A0"/>
                </a:solidFill>
              </a:rPr>
              <a:t>Четвертая заповедь</a:t>
            </a:r>
          </a:p>
          <a:p>
            <a:pPr indent="457200" algn="l" eaLnBrk="1" hangingPunct="1"/>
            <a:r>
              <a:rPr lang="ru-RU" sz="3200" b="1" dirty="0" smtClean="0">
                <a:solidFill>
                  <a:schemeClr val="bg1"/>
                </a:solidFill>
              </a:rPr>
              <a:t>Помни день субботний, чтобы святить его; шесть дней работай и делай в них всякие дела твои, а день седьмой — суббота Господу, Богу твоему…</a:t>
            </a:r>
          </a:p>
          <a:p>
            <a:pPr indent="457200" eaLnBrk="1" hangingPunct="1">
              <a:buFont typeface="Wingdings" pitchFamily="2" charset="2"/>
              <a:buChar char="Ø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35292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Пятая заповедь</a:t>
            </a:r>
          </a:p>
          <a:p>
            <a:pPr indent="457200"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Почитай отца твоего и мать твою, чтобы тебе было хорошо и чтобы продлились дни твои на земле, которую Господь, Бог твой, даёт тебе.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068960"/>
            <a:ext cx="651621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Шестая заповедь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                           Не убивай</a:t>
            </a:r>
          </a:p>
          <a:p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00808"/>
            <a:ext cx="504056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182</TotalTime>
  <Words>314</Words>
  <Application>Microsoft Office PowerPoint</Application>
  <PresentationFormat>Экран (4:3)</PresentationFormat>
  <Paragraphs>65</Paragraphs>
  <Slides>16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                    Скрижали - каменные плиты, на которых были начертаны десять заповедей  </vt:lpstr>
      <vt:lpstr>Первая заповедь</vt:lpstr>
      <vt:lpstr>Третья заповедь</vt:lpstr>
      <vt:lpstr>Слайд 8</vt:lpstr>
      <vt:lpstr>Слайд 9</vt:lpstr>
      <vt:lpstr>Слайд 10</vt:lpstr>
      <vt:lpstr>Слайд 11</vt:lpstr>
      <vt:lpstr>Слайд 12</vt:lpstr>
      <vt:lpstr>Ной изгоняет Хама</vt:lpstr>
      <vt:lpstr>Авель и Каин</vt:lpstr>
      <vt:lpstr>Исаак благословляет Иакова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Temur</dc:creator>
  <cp:lastModifiedBy>Екатерина</cp:lastModifiedBy>
  <cp:revision>22</cp:revision>
  <dcterms:created xsi:type="dcterms:W3CDTF">2012-05-13T11:55:08Z</dcterms:created>
  <dcterms:modified xsi:type="dcterms:W3CDTF">2019-11-06T19:27:40Z</dcterms:modified>
</cp:coreProperties>
</file>