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300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26"/>
    <a:srgbClr val="B5DE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74" autoAdjust="0"/>
  </p:normalViewPr>
  <p:slideViewPr>
    <p:cSldViewPr snapToGrid="0">
      <p:cViewPr varScale="1">
        <p:scale>
          <a:sx n="75" d="100"/>
          <a:sy n="75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479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35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00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92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278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201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75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624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26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61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01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1035B-7E36-454A-903D-3467CE860017}" type="datetimeFigureOut">
              <a:rPr lang="ru-RU" smtClean="0"/>
              <a:t>23.03.2024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EDCD5-1B39-4E0F-B0E0-2F188C798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99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microsoft.com/office/2007/relationships/hdphoto" Target="../media/hdphoto3.wdp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2.xml"/><Relationship Id="rId9" Type="http://schemas.openxmlformats.org/officeDocument/2006/relationships/slide" Target="slide10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22.xml"/><Relationship Id="rId3" Type="http://schemas.microsoft.com/office/2007/relationships/hdphoto" Target="../media/hdphoto1.wdp"/><Relationship Id="rId7" Type="http://schemas.openxmlformats.org/officeDocument/2006/relationships/slide" Target="slide17.xml"/><Relationship Id="rId12" Type="http://schemas.openxmlformats.org/officeDocument/2006/relationships/slide" Target="slide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slide" Target="slide16.xml"/><Relationship Id="rId5" Type="http://schemas.openxmlformats.org/officeDocument/2006/relationships/slide" Target="slide15.xml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21.xml"/><Relationship Id="rId14" Type="http://schemas.openxmlformats.org/officeDocument/2006/relationships/slide" Target="slide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microsoft.com/office/2007/relationships/hdphoto" Target="../media/hdphoto4.wdp"/><Relationship Id="rId7" Type="http://schemas.openxmlformats.org/officeDocument/2006/relationships/slide" Target="slide2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slide" Target="slide29.xml"/><Relationship Id="rId5" Type="http://schemas.openxmlformats.org/officeDocument/2006/relationships/slide" Target="slide24.xml"/><Relationship Id="rId10" Type="http://schemas.openxmlformats.org/officeDocument/2006/relationships/slide" Target="slide28.xml"/><Relationship Id="rId4" Type="http://schemas.openxmlformats.org/officeDocument/2006/relationships/slide" Target="slide2.xml"/><Relationship Id="rId9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91" b="95573" l="9151" r="94583">
                        <a14:foregroundMark x1="11933" y1="41406" x2="11933" y2="41406"/>
                        <a14:foregroundMark x1="11347" y1="20573" x2="11347" y2="20573"/>
                        <a14:foregroundMark x1="15007" y1="15234" x2="15007" y2="15234"/>
                        <a14:foregroundMark x1="11274" y1="14583" x2="90849" y2="14844"/>
                        <a14:foregroundMark x1="92020" y1="22786" x2="91142" y2="92578"/>
                        <a14:foregroundMark x1="91947" y1="14453" x2="92094" y2="94792"/>
                        <a14:foregroundMark x1="9663" y1="13932" x2="10029" y2="94010"/>
                        <a14:foregroundMark x1="9444" y1="16927" x2="9370" y2="94792"/>
                        <a14:foregroundMark x1="92460" y1="94922" x2="92460" y2="13151"/>
                        <a14:foregroundMark x1="72548" y1="94792" x2="19912" y2="9453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297" t="13323" r="7443" b="3993"/>
          <a:stretch/>
        </p:blipFill>
        <p:spPr>
          <a:xfrm>
            <a:off x="-20681" y="0"/>
            <a:ext cx="122126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01900" y="2512070"/>
            <a:ext cx="7462607" cy="1569660"/>
          </a:xfrm>
          <a:prstGeom prst="rect">
            <a:avLst/>
          </a:prstGeom>
          <a:solidFill>
            <a:srgbClr val="B5DE8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5426"/>
                </a:solidFill>
              </a:rPr>
              <a:t>Игра</a:t>
            </a:r>
          </a:p>
          <a:p>
            <a:pPr algn="ctr"/>
            <a:r>
              <a:rPr lang="ru-RU" sz="4800" dirty="0" smtClean="0">
                <a:solidFill>
                  <a:srgbClr val="005426"/>
                </a:solidFill>
              </a:rPr>
              <a:t>«Здоровый образ жизни»</a:t>
            </a:r>
            <a:endParaRPr lang="ru-RU" sz="4800" dirty="0">
              <a:solidFill>
                <a:srgbClr val="00542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5300" y="330200"/>
            <a:ext cx="6248400" cy="975260"/>
          </a:xfrm>
          <a:prstGeom prst="rect">
            <a:avLst/>
          </a:prstGeom>
          <a:solidFill>
            <a:srgbClr val="B5DE8C"/>
          </a:solidFill>
          <a:ln>
            <a:solidFill>
              <a:srgbClr val="B5DE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77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468" t="13021" r="8199" b="434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9980" t="13195" r="6370" b="399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62500" y="62644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1872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054" t="13194" r="7833" b="4340"/>
          <a:stretch/>
        </p:blipFill>
        <p:spPr>
          <a:xfrm>
            <a:off x="0" y="0"/>
            <a:ext cx="12192000" cy="687458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-1" y="0"/>
            <a:ext cx="12217613" cy="6858000"/>
            <a:chOff x="-1" y="0"/>
            <a:chExt cx="12217613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10468" t="13194" r="6760" b="4166"/>
            <a:stretch/>
          </p:blipFill>
          <p:spPr>
            <a:xfrm>
              <a:off x="-1" y="0"/>
              <a:ext cx="12217613" cy="6858000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75200" y="62771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031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980" t="13194" r="7053" b="45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12225761" cy="6858000"/>
            <a:chOff x="0" y="0"/>
            <a:chExt cx="12225761" cy="685800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10956" t="13368" r="6565" b="4340"/>
            <a:stretch/>
          </p:blipFill>
          <p:spPr>
            <a:xfrm>
              <a:off x="0" y="0"/>
              <a:ext cx="12225761" cy="6858000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37100" y="62898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55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175" t="13368" r="7053" b="46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175" t="13541" r="6662" b="4166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37100" y="62898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3703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297" t="13541" r="7345" b="451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228897" cy="6858000"/>
            <a:chOff x="-1" y="0"/>
            <a:chExt cx="12228897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469" t="13541" r="6857" b="3993"/>
            <a:stretch/>
          </p:blipFill>
          <p:spPr>
            <a:xfrm>
              <a:off x="-1" y="0"/>
              <a:ext cx="12228897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62500" y="62644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375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372" t="13715" r="6271" b="451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664" t="13194" r="7248" b="4166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3"/>
            <a:srcRect l="42901" t="88794" r="37347" b="6462"/>
            <a:stretch/>
          </p:blipFill>
          <p:spPr>
            <a:xfrm>
              <a:off x="4787900" y="629920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806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761" t="13714" r="8029" b="38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371" t="13368" r="6662" b="4340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29920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365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566" t="13368" r="7444" b="434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468" t="13194" r="7248" b="434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29920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588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468" t="13889" r="7345" b="434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204915" cy="6858000"/>
            <a:chOff x="-1" y="0"/>
            <a:chExt cx="12204915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859" t="13021" r="7149" b="5035"/>
            <a:stretch/>
          </p:blipFill>
          <p:spPr>
            <a:xfrm>
              <a:off x="-1" y="0"/>
              <a:ext cx="12204915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35000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751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273" t="13021" r="7150" b="4340"/>
          <a:stretch/>
        </p:blipFill>
        <p:spPr>
          <a:xfrm>
            <a:off x="0" y="0"/>
            <a:ext cx="12188798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12167886" cy="6858000"/>
            <a:chOff x="0" y="0"/>
            <a:chExt cx="12167886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566" t="13713" r="7345" b="3994"/>
            <a:stretch/>
          </p:blipFill>
          <p:spPr>
            <a:xfrm>
              <a:off x="0" y="0"/>
              <a:ext cx="12167886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27380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2596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1053" t="13194" r="6955" b="4318"/>
          <a:stretch/>
        </p:blipFill>
        <p:spPr>
          <a:xfrm>
            <a:off x="0" y="0"/>
            <a:ext cx="12192000" cy="6896101"/>
          </a:xfrm>
          <a:prstGeom prst="rect">
            <a:avLst/>
          </a:prstGeom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6683" t="38107" r="57773" b="24978"/>
          <a:stretch/>
        </p:blipFill>
        <p:spPr>
          <a:xfrm>
            <a:off x="2324100" y="2087463"/>
            <a:ext cx="2311400" cy="3086100"/>
          </a:xfrm>
          <a:prstGeom prst="rect">
            <a:avLst/>
          </a:prstGeom>
        </p:spPr>
      </p:pic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4021" t="38107" r="40606" b="24978"/>
          <a:stretch/>
        </p:blipFill>
        <p:spPr>
          <a:xfrm>
            <a:off x="4902200" y="2087463"/>
            <a:ext cx="2286000" cy="3086100"/>
          </a:xfrm>
          <a:prstGeom prst="rect">
            <a:avLst/>
          </a:prstGeom>
        </p:spPr>
      </p:pic>
      <p:pic>
        <p:nvPicPr>
          <p:cNvPr id="7" name="Рисунок 6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1358" t="38107" r="23269" b="24978"/>
          <a:stretch/>
        </p:blipFill>
        <p:spPr>
          <a:xfrm>
            <a:off x="7480300" y="2087463"/>
            <a:ext cx="22860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956" t="13367" r="7735" b="4167"/>
          <a:stretch/>
        </p:blipFill>
        <p:spPr>
          <a:xfrm>
            <a:off x="0" y="0"/>
            <a:ext cx="12192000" cy="687256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9980" t="13541" r="7149" b="4340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800600" y="630013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84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858" t="13541" r="7444" b="3820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12088678" cy="6858000"/>
            <a:chOff x="0" y="0"/>
            <a:chExt cx="12088678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957" t="14062" r="7832" b="3993"/>
            <a:stretch/>
          </p:blipFill>
          <p:spPr>
            <a:xfrm>
              <a:off x="0" y="0"/>
              <a:ext cx="12088678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27473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50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566" t="12848" r="7248" b="4340"/>
          <a:stretch/>
        </p:blipFill>
        <p:spPr>
          <a:xfrm>
            <a:off x="0" y="-1"/>
            <a:ext cx="12192000" cy="6906869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-2"/>
            <a:ext cx="12192000" cy="6891765"/>
            <a:chOff x="0" y="-2"/>
            <a:chExt cx="12192000" cy="6891765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4"/>
            <a:srcRect l="11054" t="13715" r="7444" b="4341"/>
            <a:stretch/>
          </p:blipFill>
          <p:spPr>
            <a:xfrm>
              <a:off x="0" y="-2"/>
              <a:ext cx="12192000" cy="6891765"/>
            </a:xfrm>
            <a:prstGeom prst="rect">
              <a:avLst/>
            </a:prstGeom>
          </p:spPr>
        </p:pic>
        <p:pic>
          <p:nvPicPr>
            <p:cNvPr id="4" name="Рисунок 3">
              <a:hlinkClick r:id="rId5" action="ppaction://hlinksldjump"/>
            </p:cNvPr>
            <p:cNvPicPr>
              <a:picLocks noChangeAspect="1"/>
            </p:cNvPicPr>
            <p:nvPr/>
          </p:nvPicPr>
          <p:blipFill rotWithShape="1">
            <a:blip r:embed="rId6"/>
            <a:srcRect l="42901" t="88794" r="37347" b="6462"/>
            <a:stretch/>
          </p:blipFill>
          <p:spPr>
            <a:xfrm>
              <a:off x="4775200" y="632553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241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371" t="13194" r="7541" b="4340"/>
          <a:stretch/>
        </p:blipFill>
        <p:spPr>
          <a:xfrm>
            <a:off x="0" y="0"/>
            <a:ext cx="12192000" cy="688608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566" t="13715" r="7149" b="4341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300130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443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468" t="13368" r="7541" b="4514"/>
          <a:stretch/>
        </p:blipFill>
        <p:spPr>
          <a:xfrm>
            <a:off x="0" y="-1"/>
            <a:ext cx="12192000" cy="6865257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-2"/>
            <a:ext cx="12216269" cy="6858001"/>
            <a:chOff x="-1" y="-2"/>
            <a:chExt cx="12216269" cy="685800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567" t="13889" r="7541" b="4340"/>
            <a:stretch/>
          </p:blipFill>
          <p:spPr>
            <a:xfrm>
              <a:off x="-1" y="-2"/>
              <a:ext cx="12216269" cy="6858001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838700" y="62874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769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858" t="13541" r="7444" b="4340"/>
          <a:stretch/>
        </p:blipFill>
        <p:spPr>
          <a:xfrm>
            <a:off x="0" y="0"/>
            <a:ext cx="12192000" cy="6889864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-1"/>
            <a:ext cx="12192000" cy="6867919"/>
            <a:chOff x="0" y="-1"/>
            <a:chExt cx="12192000" cy="6867919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663" t="13194" r="6858" b="4166"/>
            <a:stretch/>
          </p:blipFill>
          <p:spPr>
            <a:xfrm>
              <a:off x="0" y="-1"/>
              <a:ext cx="12192000" cy="6867919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3001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4348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175" t="13541" r="7053" b="4514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175" t="13541" r="7149" b="4340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75200" y="63001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07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0175" t="13541" r="7053" b="46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0" y="-1"/>
            <a:ext cx="12192000" cy="6871591"/>
            <a:chOff x="0" y="-1"/>
            <a:chExt cx="12192000" cy="687159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371" t="13541" r="7541" b="4166"/>
            <a:stretch/>
          </p:blipFill>
          <p:spPr>
            <a:xfrm>
              <a:off x="0" y="-1"/>
              <a:ext cx="12192000" cy="6871591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800600" y="62874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685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882" t="13368" r="7053" b="46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664" t="13715" r="7638" b="4167"/>
            <a:stretch/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800600" y="62874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125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054" t="13367" r="7931" b="4167"/>
          <a:stretch/>
        </p:blipFill>
        <p:spPr>
          <a:xfrm>
            <a:off x="0" y="0"/>
            <a:ext cx="12192000" cy="6904668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1" y="0"/>
            <a:ext cx="12211291" cy="6858000"/>
            <a:chOff x="-1" y="0"/>
            <a:chExt cx="12211291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565" t="13713" r="7053" b="3994"/>
            <a:stretch/>
          </p:blipFill>
          <p:spPr>
            <a:xfrm>
              <a:off x="-1" y="0"/>
              <a:ext cx="12211291" cy="6858000"/>
            </a:xfrm>
            <a:prstGeom prst="rect">
              <a:avLst/>
            </a:prstGeom>
          </p:spPr>
        </p:pic>
        <p:pic>
          <p:nvPicPr>
            <p:cNvPr id="4" name="Рисунок 3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901" t="88794" r="37347" b="6462"/>
            <a:stretch/>
          </p:blipFill>
          <p:spPr>
            <a:xfrm>
              <a:off x="4787900" y="6274707"/>
              <a:ext cx="2933700" cy="393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222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176" t="13368" r="6466" b="3994"/>
          <a:stretch/>
        </p:blipFill>
        <p:spPr>
          <a:xfrm>
            <a:off x="0" y="-37195"/>
            <a:ext cx="12192000" cy="6858001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364012" y="1946320"/>
            <a:ext cx="1774372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1828798" y="330200"/>
            <a:ext cx="1422400" cy="555825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Назад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7" name="Рисунок 6">
            <a:hlinkClick r:id="rId5" action="ppaction://hlinksldjump" highlightClick="1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317" t="34985" r="58893" b="51163"/>
          <a:stretch/>
        </p:blipFill>
        <p:spPr>
          <a:xfrm>
            <a:off x="2066833" y="1809244"/>
            <a:ext cx="2455817" cy="114953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009421" y="1957025"/>
            <a:ext cx="2151563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2932" t="34985" r="39742" b="51324"/>
          <a:stretch/>
        </p:blipFill>
        <p:spPr>
          <a:xfrm>
            <a:off x="4848858" y="1846667"/>
            <a:ext cx="2534194" cy="113610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7827279" y="1968495"/>
            <a:ext cx="2303692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272" t="34985" r="19956" b="51324"/>
          <a:stretch/>
        </p:blipFill>
        <p:spPr>
          <a:xfrm>
            <a:off x="7543615" y="1835197"/>
            <a:ext cx="2599509" cy="113610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066833" y="3163890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272" t="34985" r="19956" b="51324"/>
          <a:stretch/>
        </p:blipFill>
        <p:spPr>
          <a:xfrm>
            <a:off x="1959063" y="3128055"/>
            <a:ext cx="2599509" cy="1136106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030185" y="4446101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28903" y="3209651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317" t="34985" r="58893" b="51163"/>
          <a:stretch/>
        </p:blipFill>
        <p:spPr>
          <a:xfrm>
            <a:off x="4927235" y="3114630"/>
            <a:ext cx="2455817" cy="1149531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7635235" y="3209651"/>
            <a:ext cx="2619108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272" t="34985" r="19956" b="51324"/>
          <a:stretch/>
        </p:blipFill>
        <p:spPr>
          <a:xfrm>
            <a:off x="7603307" y="3128055"/>
            <a:ext cx="2599509" cy="1136106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087879" y="4565727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272" t="34985" r="19956" b="51324"/>
          <a:stretch/>
        </p:blipFill>
        <p:spPr>
          <a:xfrm>
            <a:off x="1994986" y="4446101"/>
            <a:ext cx="2599509" cy="113610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4873895" y="4548321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2932" t="34985" r="39742" b="51324"/>
          <a:stretch/>
        </p:blipFill>
        <p:spPr>
          <a:xfrm>
            <a:off x="4803865" y="4487407"/>
            <a:ext cx="2534194" cy="1136106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7691297" y="4569527"/>
            <a:ext cx="2484119" cy="1014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317" t="34985" r="58893" b="51163"/>
          <a:stretch/>
        </p:blipFill>
        <p:spPr>
          <a:xfrm>
            <a:off x="7716880" y="4446101"/>
            <a:ext cx="2455817" cy="114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4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91" b="95573" l="9151" r="94583">
                        <a14:foregroundMark x1="11933" y1="41406" x2="11933" y2="41406"/>
                        <a14:foregroundMark x1="11347" y1="20573" x2="11347" y2="20573"/>
                        <a14:foregroundMark x1="15007" y1="15234" x2="15007" y2="15234"/>
                        <a14:foregroundMark x1="11274" y1="14583" x2="90849" y2="14844"/>
                        <a14:foregroundMark x1="92020" y1="22786" x2="91142" y2="92578"/>
                        <a14:foregroundMark x1="91947" y1="14453" x2="92094" y2="94792"/>
                        <a14:foregroundMark x1="9663" y1="13932" x2="10029" y2="94010"/>
                        <a14:foregroundMark x1="9444" y1="16927" x2="9370" y2="94792"/>
                        <a14:foregroundMark x1="92460" y1="94922" x2="92460" y2="13151"/>
                        <a14:foregroundMark x1="72548" y1="94792" x2="19912" y2="9453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297" t="13323" r="7443" b="3993"/>
          <a:stretch/>
        </p:blipFill>
        <p:spPr>
          <a:xfrm>
            <a:off x="-20681" y="0"/>
            <a:ext cx="1221268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16200" y="3013501"/>
            <a:ext cx="7462607" cy="830997"/>
          </a:xfrm>
          <a:prstGeom prst="rect">
            <a:avLst/>
          </a:prstGeom>
          <a:solidFill>
            <a:srgbClr val="B5DE8C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5426"/>
                </a:solidFill>
              </a:rPr>
              <a:t>Спасибо за внимание</a:t>
            </a:r>
            <a:endParaRPr lang="ru-RU" sz="4800" dirty="0">
              <a:solidFill>
                <a:srgbClr val="00542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5300" y="330200"/>
            <a:ext cx="6248400" cy="975260"/>
          </a:xfrm>
          <a:prstGeom prst="rect">
            <a:avLst/>
          </a:prstGeom>
          <a:solidFill>
            <a:srgbClr val="B5DE8C"/>
          </a:solidFill>
          <a:ln>
            <a:solidFill>
              <a:srgbClr val="B5DE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3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891" b="95573" l="9151" r="94583">
                        <a14:foregroundMark x1="11933" y1="41406" x2="11933" y2="41406"/>
                        <a14:foregroundMark x1="11347" y1="20573" x2="11347" y2="20573"/>
                        <a14:foregroundMark x1="15007" y1="15234" x2="15007" y2="15234"/>
                        <a14:foregroundMark x1="11274" y1="14583" x2="90849" y2="14844"/>
                        <a14:foregroundMark x1="92020" y1="22786" x2="91142" y2="92578"/>
                        <a14:foregroundMark x1="91947" y1="14453" x2="92094" y2="94792"/>
                        <a14:foregroundMark x1="9663" y1="13932" x2="10029" y2="94010"/>
                        <a14:foregroundMark x1="9444" y1="16927" x2="9370" y2="94792"/>
                        <a14:foregroundMark x1="92460" y1="94922" x2="92460" y2="13151"/>
                        <a14:foregroundMark x1="72548" y1="94792" x2="19912" y2="9453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297" t="12848" r="7443" b="3993"/>
          <a:stretch/>
        </p:blipFill>
        <p:spPr>
          <a:xfrm>
            <a:off x="-1" y="0"/>
            <a:ext cx="12212681" cy="6858000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1993900" y="393700"/>
            <a:ext cx="14224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Назад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34870" r="58235" b="53734"/>
          <a:stretch/>
        </p:blipFill>
        <p:spPr>
          <a:xfrm>
            <a:off x="2127431" y="1829163"/>
            <a:ext cx="25908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34870" r="58235" b="53734"/>
          <a:stretch/>
        </p:blipFill>
        <p:spPr>
          <a:xfrm>
            <a:off x="7766231" y="1829163"/>
            <a:ext cx="25908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Рисунок 7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34870" r="58235" b="53734"/>
          <a:stretch/>
        </p:blipFill>
        <p:spPr>
          <a:xfrm>
            <a:off x="4956356" y="2883263"/>
            <a:ext cx="25908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Рисунок 8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34870" r="58235" b="53734"/>
          <a:stretch/>
        </p:blipFill>
        <p:spPr>
          <a:xfrm>
            <a:off x="2127431" y="3975463"/>
            <a:ext cx="25908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Рисунок 9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34870" r="58235" b="53734"/>
          <a:stretch/>
        </p:blipFill>
        <p:spPr>
          <a:xfrm>
            <a:off x="7759881" y="3975463"/>
            <a:ext cx="25908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1" name="Рисунок 10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584" t="34870" r="38840" b="53734"/>
          <a:stretch/>
        </p:blipFill>
        <p:spPr>
          <a:xfrm>
            <a:off x="4943656" y="1829163"/>
            <a:ext cx="26035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" name="Рисунок 11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584" t="34870" r="38840" b="53734"/>
          <a:stretch/>
        </p:blipFill>
        <p:spPr>
          <a:xfrm>
            <a:off x="7772581" y="2902313"/>
            <a:ext cx="25781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" name="Рисунок 12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584" t="34870" r="38840" b="53734"/>
          <a:stretch/>
        </p:blipFill>
        <p:spPr>
          <a:xfrm>
            <a:off x="4943656" y="3975463"/>
            <a:ext cx="2603500" cy="9398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4" name="Рисунок 13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102" t="47960" r="58235" b="40798"/>
          <a:stretch/>
        </p:blipFill>
        <p:spPr>
          <a:xfrm>
            <a:off x="2127431" y="2895963"/>
            <a:ext cx="2590800" cy="9271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47585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1979" b="95964" l="9590" r="93411">
                        <a14:foregroundMark x1="10688" y1="14453" x2="10688" y2="94661"/>
                        <a14:foregroundMark x1="10688" y1="13802" x2="92240" y2="14193"/>
                        <a14:foregroundMark x1="92533" y1="13932" x2="92533" y2="94531"/>
                        <a14:foregroundMark x1="37555" y1="95052" x2="74671" y2="94922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722" t="13368" r="7345" b="4514"/>
          <a:stretch/>
        </p:blipFill>
        <p:spPr>
          <a:xfrm>
            <a:off x="0" y="0"/>
            <a:ext cx="12222607" cy="6858000"/>
          </a:xfrm>
          <a:prstGeom prst="rect">
            <a:avLst/>
          </a:prstGeom>
        </p:spPr>
      </p:pic>
      <p:sp>
        <p:nvSpPr>
          <p:cNvPr id="5" name="Скругленный прямоугольник 4">
            <a:hlinkClick r:id="rId4" action="ppaction://hlinksldjump"/>
          </p:cNvPr>
          <p:cNvSpPr/>
          <p:nvPr/>
        </p:nvSpPr>
        <p:spPr>
          <a:xfrm>
            <a:off x="1841500" y="368300"/>
            <a:ext cx="1422400" cy="533400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Назад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6" name="Рисунок 5">
            <a:hlinkClick r:id="rId5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221" t="41958" r="58081" b="45877"/>
          <a:stretch/>
        </p:blipFill>
        <p:spPr>
          <a:xfrm>
            <a:off x="2006600" y="2439489"/>
            <a:ext cx="2616200" cy="1016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Рисунок 6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501" t="41958" r="38630" b="45877"/>
          <a:stretch/>
        </p:blipFill>
        <p:spPr>
          <a:xfrm>
            <a:off x="4826000" y="2439489"/>
            <a:ext cx="2667000" cy="1016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Рисунок 7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483" t="41958" r="19693" b="45877"/>
          <a:stretch/>
        </p:blipFill>
        <p:spPr>
          <a:xfrm>
            <a:off x="7696200" y="2439489"/>
            <a:ext cx="2603500" cy="1016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" name="Рисунок 8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4221" t="55923" r="58081" b="33407"/>
          <a:stretch/>
        </p:blipFill>
        <p:spPr>
          <a:xfrm>
            <a:off x="2006600" y="3605711"/>
            <a:ext cx="2628900" cy="891177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" name="Рисунок 9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3201" t="55923" r="38845" b="33407"/>
          <a:stretch/>
        </p:blipFill>
        <p:spPr>
          <a:xfrm>
            <a:off x="4826000" y="3605710"/>
            <a:ext cx="2667000" cy="891177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1" name="Рисунок 10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2522" t="55923" r="19951" b="33407"/>
          <a:stretch/>
        </p:blipFill>
        <p:spPr>
          <a:xfrm>
            <a:off x="7696200" y="3605710"/>
            <a:ext cx="2603500" cy="891177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03578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064" t="13021" r="6857" b="5035"/>
          <a:stretch/>
        </p:blipFill>
        <p:spPr>
          <a:xfrm>
            <a:off x="0" y="0"/>
            <a:ext cx="12217832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12217832" cy="6884306"/>
            <a:chOff x="0" y="0"/>
            <a:chExt cx="12217832" cy="688430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/>
            <a:srcRect l="10664" t="13367" r="7053" b="4167"/>
            <a:stretch/>
          </p:blipFill>
          <p:spPr>
            <a:xfrm>
              <a:off x="0" y="0"/>
              <a:ext cx="12217832" cy="6884306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3"/>
            <a:srcRect l="42738" t="88824" r="37505" b="6308"/>
            <a:stretch/>
          </p:blipFill>
          <p:spPr>
            <a:xfrm>
              <a:off x="4787900" y="6287859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120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525" t="13541" r="7337" b="41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0" y="0"/>
            <a:ext cx="12192000" cy="6893676"/>
            <a:chOff x="0" y="0"/>
            <a:chExt cx="12192000" cy="6893676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10859" t="13541" r="7833" b="4687"/>
            <a:stretch/>
          </p:blipFill>
          <p:spPr>
            <a:xfrm>
              <a:off x="0" y="0"/>
              <a:ext cx="12192000" cy="6893676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87900" y="6362700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9177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0255" t="13228" r="7517" b="5452"/>
          <a:stretch/>
        </p:blipFill>
        <p:spPr>
          <a:xfrm>
            <a:off x="0" y="0"/>
            <a:ext cx="12216311" cy="68580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-1"/>
            <a:ext cx="12191999" cy="6858001"/>
            <a:chOff x="0" y="-1"/>
            <a:chExt cx="12191999" cy="68580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3"/>
            <a:srcRect l="10956" t="13889" r="8223" b="4514"/>
            <a:stretch/>
          </p:blipFill>
          <p:spPr>
            <a:xfrm>
              <a:off x="0" y="-1"/>
              <a:ext cx="12191999" cy="6858001"/>
            </a:xfrm>
            <a:prstGeom prst="rect">
              <a:avLst/>
            </a:prstGeom>
          </p:spPr>
        </p:pic>
        <p:pic>
          <p:nvPicPr>
            <p:cNvPr id="6" name="Рисунок 5">
              <a:hlinkClick r:id="rId4" action="ppaction://hlinksldjump"/>
            </p:cNvPr>
            <p:cNvPicPr>
              <a:picLocks noChangeAspect="1"/>
            </p:cNvPicPr>
            <p:nvPr/>
          </p:nvPicPr>
          <p:blipFill rotWithShape="1">
            <a:blip r:embed="rId5"/>
            <a:srcRect l="42738" t="88824" r="37505" b="6308"/>
            <a:stretch/>
          </p:blipFill>
          <p:spPr>
            <a:xfrm>
              <a:off x="4787900" y="63025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392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9573" t="13661" r="7096" b="4733"/>
          <a:stretch/>
        </p:blipFill>
        <p:spPr>
          <a:xfrm>
            <a:off x="0" y="-1"/>
            <a:ext cx="12218200" cy="6858001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4"/>
            <a:srcRect l="11055" t="13889" r="7638" b="4340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pic>
          <p:nvPicPr>
            <p:cNvPr id="6" name="Рисунок 5">
              <a:hlinkClick r:id="rId5" action="ppaction://hlinksldjump"/>
            </p:cNvPr>
            <p:cNvPicPr>
              <a:picLocks noChangeAspect="1"/>
            </p:cNvPicPr>
            <p:nvPr/>
          </p:nvPicPr>
          <p:blipFill rotWithShape="1">
            <a:blip r:embed="rId6"/>
            <a:srcRect l="42738" t="88824" r="37505" b="6308"/>
            <a:stretch/>
          </p:blipFill>
          <p:spPr>
            <a:xfrm>
              <a:off x="4787900" y="6302587"/>
              <a:ext cx="2933700" cy="406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051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12</Words>
  <Application>Microsoft Office PowerPoint</Application>
  <PresentationFormat>Широкоэкранный</PresentationFormat>
  <Paragraphs>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29</cp:revision>
  <dcterms:created xsi:type="dcterms:W3CDTF">2024-03-23T16:38:48Z</dcterms:created>
  <dcterms:modified xsi:type="dcterms:W3CDTF">2024-03-23T20:32:15Z</dcterms:modified>
</cp:coreProperties>
</file>