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3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339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7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4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20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5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0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3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5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B37C6-7732-45D1-A243-F9CC189C6BB5}" type="datetimeFigureOut">
              <a:rPr lang="ru-RU" smtClean="0"/>
              <a:t>23.03.2024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06C78-40CE-4DF4-87C9-0D60C59A0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7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9416" y="5993027"/>
            <a:ext cx="9144000" cy="60548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Красногорск</a:t>
            </a:r>
          </a:p>
          <a:p>
            <a:pPr>
              <a:lnSpc>
                <a:spcPct val="11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4" b="3457"/>
          <a:stretch/>
        </p:blipFill>
        <p:spPr>
          <a:xfrm>
            <a:off x="-1" y="0"/>
            <a:ext cx="12194837" cy="4563762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928551" y="4652363"/>
            <a:ext cx="9144000" cy="1340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Пикалова Александра Вячеславовна,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лицей №4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55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14" y="0"/>
            <a:ext cx="9616569" cy="6796216"/>
          </a:xfrm>
        </p:spPr>
      </p:pic>
    </p:spTree>
    <p:extLst>
      <p:ext uri="{BB962C8B-B14F-4D97-AF65-F5344CB8AC3E}">
        <p14:creationId xmlns:p14="http://schemas.microsoft.com/office/powerpoint/2010/main" val="592265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03" y="0"/>
            <a:ext cx="9033933" cy="6705600"/>
          </a:xfrm>
        </p:spPr>
      </p:pic>
    </p:spTree>
    <p:extLst>
      <p:ext uri="{BB962C8B-B14F-4D97-AF65-F5344CB8AC3E}">
        <p14:creationId xmlns:p14="http://schemas.microsoft.com/office/powerpoint/2010/main" val="2457940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755" y="0"/>
            <a:ext cx="9129855" cy="6672649"/>
          </a:xfrm>
        </p:spPr>
      </p:pic>
    </p:spTree>
    <p:extLst>
      <p:ext uri="{BB962C8B-B14F-4D97-AF65-F5344CB8AC3E}">
        <p14:creationId xmlns:p14="http://schemas.microsoft.com/office/powerpoint/2010/main" val="4252554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31" y="0"/>
            <a:ext cx="9560220" cy="6689124"/>
          </a:xfrm>
        </p:spPr>
      </p:pic>
    </p:spTree>
    <p:extLst>
      <p:ext uri="{BB962C8B-B14F-4D97-AF65-F5344CB8AC3E}">
        <p14:creationId xmlns:p14="http://schemas.microsoft.com/office/powerpoint/2010/main" val="290504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665" y="0"/>
            <a:ext cx="9028670" cy="6828647"/>
          </a:xfrm>
        </p:spPr>
      </p:pic>
    </p:spTree>
    <p:extLst>
      <p:ext uri="{BB962C8B-B14F-4D97-AF65-F5344CB8AC3E}">
        <p14:creationId xmlns:p14="http://schemas.microsoft.com/office/powerpoint/2010/main" val="400808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19" y="0"/>
            <a:ext cx="9175077" cy="6888545"/>
          </a:xfrm>
        </p:spPr>
      </p:pic>
    </p:spTree>
    <p:extLst>
      <p:ext uri="{BB962C8B-B14F-4D97-AF65-F5344CB8AC3E}">
        <p14:creationId xmlns:p14="http://schemas.microsoft.com/office/powerpoint/2010/main" val="672926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84" y="0"/>
            <a:ext cx="9066032" cy="6772733"/>
          </a:xfrm>
        </p:spPr>
      </p:pic>
    </p:spTree>
    <p:extLst>
      <p:ext uri="{BB962C8B-B14F-4D97-AF65-F5344CB8AC3E}">
        <p14:creationId xmlns:p14="http://schemas.microsoft.com/office/powerpoint/2010/main" val="351475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37" y="0"/>
            <a:ext cx="9071919" cy="6782543"/>
          </a:xfrm>
        </p:spPr>
      </p:pic>
    </p:spTree>
    <p:extLst>
      <p:ext uri="{BB962C8B-B14F-4D97-AF65-F5344CB8AC3E}">
        <p14:creationId xmlns:p14="http://schemas.microsoft.com/office/powerpoint/2010/main" val="2951882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635" y="0"/>
            <a:ext cx="9146404" cy="6858000"/>
          </a:xfrm>
        </p:spPr>
      </p:pic>
    </p:spTree>
    <p:extLst>
      <p:ext uri="{BB962C8B-B14F-4D97-AF65-F5344CB8AC3E}">
        <p14:creationId xmlns:p14="http://schemas.microsoft.com/office/powerpoint/2010/main" val="296228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90" y="0"/>
            <a:ext cx="9085140" cy="6779741"/>
          </a:xfrm>
        </p:spPr>
      </p:pic>
    </p:spTree>
    <p:extLst>
      <p:ext uri="{BB962C8B-B14F-4D97-AF65-F5344CB8AC3E}">
        <p14:creationId xmlns:p14="http://schemas.microsoft.com/office/powerpoint/2010/main" val="2743987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31" y="0"/>
            <a:ext cx="8939155" cy="6722076"/>
          </a:xfrm>
        </p:spPr>
      </p:pic>
    </p:spTree>
    <p:extLst>
      <p:ext uri="{BB962C8B-B14F-4D97-AF65-F5344CB8AC3E}">
        <p14:creationId xmlns:p14="http://schemas.microsoft.com/office/powerpoint/2010/main" val="3803342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139" y="0"/>
            <a:ext cx="9313060" cy="6858000"/>
          </a:xfrm>
        </p:spPr>
      </p:pic>
    </p:spTree>
    <p:extLst>
      <p:ext uri="{BB962C8B-B14F-4D97-AF65-F5344CB8AC3E}">
        <p14:creationId xmlns:p14="http://schemas.microsoft.com/office/powerpoint/2010/main" val="17457932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</Words>
  <Application>Microsoft Office PowerPoint</Application>
  <PresentationFormat>Широкоэкранный</PresentationFormat>
  <Paragraphs>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3</cp:revision>
  <dcterms:created xsi:type="dcterms:W3CDTF">2024-03-23T21:04:25Z</dcterms:created>
  <dcterms:modified xsi:type="dcterms:W3CDTF">2024-03-23T21:14:05Z</dcterms:modified>
</cp:coreProperties>
</file>