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D6FC8A3-CB63-4C55-9099-D77789D22932}" type="datetimeFigureOut">
              <a:rPr lang="ru-RU" smtClean="0"/>
              <a:pPr/>
              <a:t>23.03.2024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32357F8-9EA1-4C03-BDA1-BE725D70E1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C8A3-CB63-4C55-9099-D77789D22932}" type="datetimeFigureOut">
              <a:rPr lang="ru-RU" smtClean="0"/>
              <a:pPr/>
              <a:t>23.03.2024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357F8-9EA1-4C03-BDA1-BE725D70E1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C8A3-CB63-4C55-9099-D77789D22932}" type="datetimeFigureOut">
              <a:rPr lang="ru-RU" smtClean="0"/>
              <a:pPr/>
              <a:t>23.03.2024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357F8-9EA1-4C03-BDA1-BE725D70E1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C8A3-CB63-4C55-9099-D77789D22932}" type="datetimeFigureOut">
              <a:rPr lang="ru-RU" smtClean="0"/>
              <a:pPr/>
              <a:t>23.03.2024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357F8-9EA1-4C03-BDA1-BE725D70E1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C8A3-CB63-4C55-9099-D77789D22932}" type="datetimeFigureOut">
              <a:rPr lang="ru-RU" smtClean="0"/>
              <a:pPr/>
              <a:t>23.03.2024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357F8-9EA1-4C03-BDA1-BE725D70E1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C8A3-CB63-4C55-9099-D77789D22932}" type="datetimeFigureOut">
              <a:rPr lang="ru-RU" smtClean="0"/>
              <a:pPr/>
              <a:t>23.03.2024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357F8-9EA1-4C03-BDA1-BE725D70E1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C8A3-CB63-4C55-9099-D77789D22932}" type="datetimeFigureOut">
              <a:rPr lang="ru-RU" smtClean="0"/>
              <a:pPr/>
              <a:t>23.03.2024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357F8-9EA1-4C03-BDA1-BE725D70E1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C8A3-CB63-4C55-9099-D77789D22932}" type="datetimeFigureOut">
              <a:rPr lang="ru-RU" smtClean="0"/>
              <a:pPr/>
              <a:t>23.03.2024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357F8-9EA1-4C03-BDA1-BE725D70E1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C8A3-CB63-4C55-9099-D77789D22932}" type="datetimeFigureOut">
              <a:rPr lang="ru-RU" smtClean="0"/>
              <a:pPr/>
              <a:t>23.03.2024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357F8-9EA1-4C03-BDA1-BE725D70E1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C8A3-CB63-4C55-9099-D77789D22932}" type="datetimeFigureOut">
              <a:rPr lang="ru-RU" smtClean="0"/>
              <a:pPr/>
              <a:t>23.03.2024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357F8-9EA1-4C03-BDA1-BE725D70E1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C8A3-CB63-4C55-9099-D77789D22932}" type="datetimeFigureOut">
              <a:rPr lang="ru-RU" smtClean="0"/>
              <a:pPr/>
              <a:t>23.03.2024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357F8-9EA1-4C03-BDA1-BE725D70E1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D6FC8A3-CB63-4C55-9099-D77789D22932}" type="datetimeFigureOut">
              <a:rPr lang="ru-RU" smtClean="0"/>
              <a:pPr/>
              <a:t>23.03.2024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32357F8-9EA1-4C03-BDA1-BE725D70E1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132856"/>
            <a:ext cx="7920880" cy="1800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 по МДК.02.02.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Процессы приготовления, подготовки к реализации и презентации горячих блюд, кулинарных изделий, закусок 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Раздел модуля 4.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Приготовление и подготовка к реализации блюд и гарниров из овощей, грибов разнообразного ассортимента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692696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3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Министерство образования Калининградской области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ru-RU" sz="13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государственное автономное учреждение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ru-RU" sz="13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Калининградской области</a:t>
            </a:r>
            <a:r>
              <a:rPr lang="ru-RU" sz="1300" dirty="0" smtClean="0">
                <a:solidFill>
                  <a:schemeClr val="tx1"/>
                </a:solidFill>
                <a:latin typeface="Times New Roman"/>
                <a:ea typeface="Times New Roman"/>
              </a:rPr>
              <a:t/>
            </a:r>
            <a:br>
              <a:rPr lang="ru-RU" sz="1300" dirty="0" smtClean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ru-RU" sz="13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профессиональная образовательная организация</a:t>
            </a:r>
            <a:r>
              <a:rPr lang="ru-RU" sz="1300" dirty="0" smtClean="0">
                <a:solidFill>
                  <a:schemeClr val="tx1"/>
                </a:solidFill>
                <a:latin typeface="Times New Roman"/>
                <a:ea typeface="Times New Roman"/>
              </a:rPr>
              <a:t/>
            </a:r>
            <a:br>
              <a:rPr lang="ru-RU" sz="1300" dirty="0" smtClean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ru-RU" sz="13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«Колледж сервиса и туризма»</a:t>
            </a:r>
            <a:r>
              <a:rPr lang="ru-RU" sz="1300" dirty="0" smtClean="0">
                <a:solidFill>
                  <a:schemeClr val="tx1"/>
                </a:solidFill>
                <a:latin typeface="Times New Roman"/>
                <a:ea typeface="Times New Roman"/>
              </a:rPr>
              <a:t/>
            </a:r>
            <a:br>
              <a:rPr lang="ru-RU" sz="1300" dirty="0" smtClean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ru-RU" sz="13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(ГАУ КО ПОО КСТ)</a:t>
            </a: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5733256"/>
            <a:ext cx="6552728" cy="4320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Разработал преподаватель, Гавриленко Т. Ю.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6" descr="https://static6.depositphotos.com/1039139/642/i/950/depositphotos_6426192-stock-photo-fresh-vegetables-isolated-on-whit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861048"/>
            <a:ext cx="2736304" cy="19442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5" y="404664"/>
            <a:ext cx="4032448" cy="5427965"/>
          </a:xfrm>
        </p:spPr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Артишоки отварные</a:t>
            </a:r>
            <a:r>
              <a:rPr lang="ru-RU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подают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подогретой мелкой сто­ловой тарелке. Артишоки едят руками, отрывая мясистый нижний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смачивая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соусе, который располагают справа на пирожковой тарелке. Чуть выше соусника размещают закусочную тарелку для использованных листьев артишока. Листья артишока не едят, а высасывают содержимое мякоти листа. Слева ставят вазочку с подкисленной теплой водой в полотняной салфетке на закусочной тарелке.</a:t>
            </a:r>
          </a:p>
        </p:txBody>
      </p:sp>
      <p:pic>
        <p:nvPicPr>
          <p:cNvPr id="6146" name="Picture 2" descr="ÐÐ°ÑÑÐ¸Ð½ÐºÐ¸ Ð¿Ð¾ Ð·Ð°Ð¿ÑÐ¾ÑÑ ÐÑÑÐ¸ÑÐ¾ÐºÐ¸ ÐÑÐ²Ð°ÑÐ½Ñ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022989"/>
            <a:ext cx="4632344" cy="25557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avatars.mds.yandex.net/get-pdb/805781/96e50faa-eb7d-4e4c-84ec-143e52109593/s1200?webp=fals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412776"/>
            <a:ext cx="3096344" cy="20162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2634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5" y="404664"/>
            <a:ext cx="4032448" cy="5427965"/>
          </a:xfrm>
        </p:spPr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Грибы белые жареные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подают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порционной сковород­ке (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кроншеле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которую ставят на подстановочную тарелку на салфетку. Стол сервируют столовыми приборами и столовой тарелкой.</a:t>
            </a:r>
          </a:p>
        </p:txBody>
      </p:sp>
      <p:pic>
        <p:nvPicPr>
          <p:cNvPr id="7172" name="Picture 4" descr="ÐÐ°ÑÑÐ¸Ð½ÐºÐ¸ Ð¿Ð¾ Ð·Ð°Ð¿ÑÐ¾ÑÑ ÐÐµÐ»ÑÐµ Ð¶Ð°ÑÐµÐ½Ð½ÑÐµ Ð³ÑÐ¸Ð±Ñ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718411"/>
            <a:ext cx="5472608" cy="34827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7647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24744"/>
            <a:ext cx="8064896" cy="36004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s://s1.1zoom.ru/big3/549/390950-sveti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92" y="2924944"/>
            <a:ext cx="4669432" cy="3600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://www.highviewart.com/uploads/cache/645x0x0/articles_gallery/10352/shutterstock_499836445_1525857446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068960"/>
            <a:ext cx="3096344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04209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8" y="764704"/>
            <a:ext cx="4032448" cy="259228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Особенности </a:t>
            </a:r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подачи некоторых горячих овощных блюд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725144"/>
            <a:ext cx="3240360" cy="936105"/>
          </a:xfrm>
        </p:spPr>
        <p:txBody>
          <a:bodyPr>
            <a:normAutofit/>
          </a:bodyPr>
          <a:lstStyle/>
          <a:p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calatorul.net/wp-content/uploads/2017/04/01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4572000" cy="24482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lotusite.ru/images/userfiles/images/59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45024"/>
            <a:ext cx="3168352" cy="21602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://s.citysites.ua/upload/images/news/intext/570/21c2f6931d/0ec46d27192acc464d5bc5c45f666348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933056"/>
            <a:ext cx="3528392" cy="20162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6086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4248472" cy="5832648"/>
          </a:xfrm>
        </p:spPr>
        <p:txBody>
          <a:bodyPr>
            <a:noAutofit/>
          </a:bodyPr>
          <a:lstStyle/>
          <a:p>
            <a:r>
              <a:rPr lang="ru-RU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Грибы, запеченные в сметанном 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соусе -</a:t>
            </a:r>
            <a:endParaRPr lang="ru-RU" sz="16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орячая закуска.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одают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правило, в той посуде, в которой они были приготовлены (в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кокотницах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подачи горячих заку­сок 85—90 °С. Посуду с запеченными грибами ставят на подстановочную тарелку, предварительно покрытую резной бумажной салфеткой, что уменьшает скольжение. Чтобы гость не об­жегся, на ручку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кокотницы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надевают папильотку, выполненную из бумаги. В настоящее время промышленность выпускает готовые папильотки.</a:t>
            </a:r>
          </a:p>
          <a:p>
            <a:r>
              <a:rPr lang="ru-RU" sz="16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Кокотницу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ставят непос­редственно перед гостем.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употреблении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горячих закусок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подаваемых в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кокотницах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принято пользоваться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кокотной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вилкой или чайной ложкой.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Кокотницу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тарелке ставят таким образом, чтобы ручка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её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находилась слева от гостя, а ручка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кокотной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вилки или чайной ложки — справа.</a:t>
            </a:r>
          </a:p>
        </p:txBody>
      </p:sp>
      <p:pic>
        <p:nvPicPr>
          <p:cNvPr id="1026" name="Picture 2" descr="ÐÐ°ÑÑÐ¸Ð½ÐºÐ¸ Ð¿Ð¾ Ð·Ð°Ð¿ÑÐ¾ÑÑ &quot;ÐÑÐ¸Ð±Ñ, Ð·Ð°Ð¿ÐµÑÐµÐ½Ð½ÑÐµ Ð² ÑÐ¼ÐµÑÐ°Ð½Ð½Ð¾Ð¼ ÑÐ¾ÑÑÐµ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40768"/>
            <a:ext cx="4267200" cy="27622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435971"/>
            <a:ext cx="3320909" cy="2013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1043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4176464" cy="5688632"/>
          </a:xfrm>
        </p:spPr>
        <p:txBody>
          <a:bodyPr>
            <a:noAutofit/>
          </a:bodyPr>
          <a:lstStyle/>
          <a:p>
            <a:r>
              <a:rPr lang="ru-RU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Оладьи из 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овощей</a:t>
            </a:r>
            <a:r>
              <a:rPr lang="ru-RU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драники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подают на порционной сковороде или в круглом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баранчике. Так как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драники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блюдо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национальной кухни,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можно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подать в порционной чугунной сковородке на специальной подставке, выполненной из дерева. Для сохранения температуры баранчик с оладьями ставят в полотняную салфетку, сложенную вчетверо так, чтобы вер­хний край салфетки закрывал оладьи. Баранчик в салфетке ставят на мелкую столовую тарелку, крышку оставляют на подсобном столе. На оладьи под салфетку кладут закусочную вилку для раскладывания. Стол сервируют закусочной тарелкой и закусочным прибором (ножом и вилкой). Оладьи подают с правой стороны. К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оладьям (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драникам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подать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сметану или соус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сметанный,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растопленное сливочное масло в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металлическом или фарфоровом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соуснике.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476154"/>
            <a:ext cx="4235976" cy="31769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8370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4464496" cy="5427965"/>
          </a:xfrm>
        </p:spPr>
        <p:txBody>
          <a:bodyPr>
            <a:normAutofit/>
          </a:bodyPr>
          <a:lstStyle/>
          <a:p>
            <a:r>
              <a:rPr lang="ru-RU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Овощи в молочном соусе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укла­дывают в круглый баранчик, поливают сверху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соусом, посыпают мелкорубленой зеленью.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Готовое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блюдо ставят на стол справа на подстановочную тарелку со столовой ложкой для раскладывания. Стол сервируют подо­гретой мелкой столовой тарелкой. Едят столовой вилкой, которую кладут справа</a:t>
            </a:r>
            <a:r>
              <a:rPr lang="ru-RU" sz="1400" dirty="0"/>
              <a:t>.</a:t>
            </a:r>
          </a:p>
        </p:txBody>
      </p:sp>
      <p:pic>
        <p:nvPicPr>
          <p:cNvPr id="3074" name="Picture 2" descr="ÐÐ°ÑÑÐ¸Ð½ÐºÐ¸ Ð¿Ð¾ Ð·Ð°Ð¿ÑÐ¾ÑÑ Ð¾Ð²Ð¾ÑÐ¸ Ð² Ð¼Ð¾Ð»Ð¾ÑÐ½Ð¾Ð¼ ÑÐ¾ÑÑ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996952"/>
            <a:ext cx="4793457" cy="31927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9293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136903" cy="5616624"/>
          </a:xfrm>
        </p:spPr>
        <p:txBody>
          <a:bodyPr>
            <a:normAutofit/>
          </a:bodyPr>
          <a:lstStyle/>
          <a:p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Капуста цветная, брокколи, белокочанная </a:t>
            </a:r>
            <a:r>
              <a:rPr lang="ru-RU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брюссельская </a:t>
            </a:r>
            <a:r>
              <a:rPr lang="ru-RU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отварная </a:t>
            </a:r>
            <a:endParaRPr lang="ru-RU" sz="16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тпускают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круглом или овальном металлическом блюде или в круглом баранчике, который ставят на подстановочную тарелку с полотняной салфеткой, сложенной кон­вертом. Перекладывают блюдо на подсобном столе на мелкую столовую тарелку и подают справа. Отдельно в металлическом соуснике, поставленном на пирожковую тарелку, подают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соус су­харный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голландский.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 сервируют столовой вил­кой для посетителя, которую кладут справа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028" name="Picture 4" descr="https://heaclub.ru/tim/ff234d90a4ec297dc56e32bbbeac47b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365103"/>
            <a:ext cx="2952328" cy="20781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28999"/>
            <a:ext cx="2160240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https://heaclub.ru/tim/6469f1ea51939487ad90543866955c8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140968"/>
            <a:ext cx="3479221" cy="23402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Ð¡ÐºÐ¾Ð»ÑÐºÐ¾ Ð¸ ÐºÐ°Ðº Ð½ÑÐ¶Ð½Ð¾ Ð²Ð°ÑÐ¸ÑÑ Ð±ÑÑÑÑÐµÐ»ÑÑÐºÑÑ, Ð±ÐµÐ»Ð¾ÐºÐ¾ÑÐ°Ð½Ð½ÑÑ, ÑÐ²ÐµÑÐ½ÑÑ, Ð¼Ð¾ÑÑÐºÑÑ, Ð¿ÐµÐºÐ¸Ð½ÑÐºÑÑ ÐºÐ°Ð¿ÑÑÑÑ Ð¸ Ð±ÑÐ¾ÐºÐºÐ¾Ð»Ð¸? ÐÐ°Ðº Ð¿ÑÐ°Ð²Ð¸Ð»ÑÐ½Ð¾ Ð²Ð°ÑÐ¸ÑÑ ÑÐ²ÐµÐ¶ÑÑ, ÐºÐ²Ð°ÑÐµÐ½Ð½ÑÑ Ð¸ Ð·Ð°Ð¼Ð¾ÑÐ¾Ð¶ÐµÐ½Ð½ÑÑ, Ð¼Ð¾Ð»Ð¾Ð´ÑÑ ÐºÐ°Ð¿ÑÑÑÑ?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5" y="2708920"/>
            <a:ext cx="2517740" cy="16561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8768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136904" cy="5544616"/>
          </a:xfrm>
        </p:spPr>
        <p:txBody>
          <a:bodyPr>
            <a:normAutofit/>
          </a:bodyPr>
          <a:lstStyle/>
          <a:p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Спаржа отварная</a:t>
            </a:r>
            <a:r>
              <a:rPr lang="ru-RU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одают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решетке, покрытой по­лотняной салфеткой. Решетку ставят на овальное металлическое блюдо или поднос, на который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стелят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салфетку. Стол сервируют подогретой мелкой столовой тарелкой. Блюдо по­мещают справа, раскладывают щипцами. Спаржу едят рука­ми или с помощью столовых приборов. Отдельно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соуснике подают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соус голландский со сливками или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соус яичный сладкий. Соусник ставят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ложкой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слева.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ополаскивания пальцев после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еды (если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спаржу едят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руками),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подают стеклянную вазочку с подкисленной теплой водой, которую ставят справа, или теплую влажную салфетку на тарелке.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212975"/>
            <a:ext cx="4441676" cy="34546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0952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4320479" cy="5427965"/>
          </a:xfrm>
        </p:spPr>
        <p:txBody>
          <a:bodyPr>
            <a:normAutofit/>
          </a:bodyPr>
          <a:lstStyle/>
          <a:p>
            <a:r>
              <a:rPr lang="ru-RU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Голубцы овощные</a:t>
            </a:r>
            <a:r>
              <a:rPr lang="ru-RU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подают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круглом баранчике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порционной тарелке 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40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С) по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штуки на порцию. Баранчик ставят на подстановочную тарелку. Перекладывают в столовую тарелку столовыми вилкой и ложкой на подсобном сто­лике. Если перекладывают непосредственно на обеденном столе, держат баранчик так, чтобы соус не смог попасть на одежду посетителя. На обеденном столе должна быть столовая вилка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ÐÐ°ÑÑÐ¸Ð½ÐºÐ¸ Ð¿Ð¾ Ð·Ð°Ð¿ÑÐ¾ÑÑ Ð¾Ð²Ð¾ÑÐ½ÑÐµ Ð³Ð¾Ð»ÑÐ±ÑÑ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88840"/>
            <a:ext cx="3744416" cy="25703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38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5" y="404664"/>
            <a:ext cx="4032448" cy="5427965"/>
          </a:xfrm>
        </p:spPr>
        <p:txBody>
          <a:bodyPr>
            <a:normAutofit/>
          </a:bodyPr>
          <a:lstStyle/>
          <a:p>
            <a: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Перец, кабачки, 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патиссоны, баклажаны</a:t>
            </a:r>
            <a: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репу, помидоры фарширован­ные</a:t>
            </a:r>
            <a:r>
              <a:rPr lang="ru-RU" sz="1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подают на мелкой столовой тарелке, при отпуске поливают соусом сметанным или сметанным с томатом. Стол сервируют сто­ловыми ножом и вилкой. Можно подавать в баранчике, стол в этом случае сервируют мелкой столовой тарелкой и столовыми приборами.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0" y="3522381"/>
            <a:ext cx="6013821" cy="3006911"/>
          </a:xfrm>
          <a:prstGeom prst="rect">
            <a:avLst/>
          </a:prstGeom>
        </p:spPr>
      </p:pic>
      <p:pic>
        <p:nvPicPr>
          <p:cNvPr id="4" name="Picture 2" descr="https://st.depositphotos.com/1290614/1325/i/950/depositphotos_13255754-stock-photo-stuffed-pattypan-squas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858085"/>
            <a:ext cx="3888432" cy="26642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5978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262</TotalTime>
  <Words>314</Words>
  <Application>Microsoft Office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Остин</vt:lpstr>
      <vt:lpstr>Министерство образования Калининградской области государственное автономное учреждение  Калининградской области профессиональная образовательная организация «Колледж сервиса и туризма» (ГАУ КО ПОО КСТ)</vt:lpstr>
      <vt:lpstr>Тема урока: Особенности подачи некоторых горячих овощных блюд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подачи некоторых горячих овощных блюд</dc:title>
  <dc:creator>Пользователь Windows</dc:creator>
  <cp:lastModifiedBy>User</cp:lastModifiedBy>
  <cp:revision>25</cp:revision>
  <dcterms:created xsi:type="dcterms:W3CDTF">2018-05-14T23:08:01Z</dcterms:created>
  <dcterms:modified xsi:type="dcterms:W3CDTF">2024-03-23T21:19:35Z</dcterms:modified>
</cp:coreProperties>
</file>