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9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2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65" d="100"/>
          <a:sy n="65" d="100"/>
        </p:scale>
        <p:origin x="-1458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61A02-F6BF-4E58-87FF-E270A0B5B290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896C2-0717-456A-83F3-124AC9C4295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61A02-F6BF-4E58-87FF-E270A0B5B290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96C2-0717-456A-83F3-124AC9C429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61A02-F6BF-4E58-87FF-E270A0B5B290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896C2-0717-456A-83F3-124AC9C429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61A02-F6BF-4E58-87FF-E270A0B5B290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896C2-0717-456A-83F3-124AC9C42953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61A02-F6BF-4E58-87FF-E270A0B5B290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896C2-0717-456A-83F3-124AC9C4295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61A02-F6BF-4E58-87FF-E270A0B5B290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896C2-0717-456A-83F3-124AC9C4295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61A02-F6BF-4E58-87FF-E270A0B5B290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896C2-0717-456A-83F3-124AC9C42953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61A02-F6BF-4E58-87FF-E270A0B5B290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896C2-0717-456A-83F3-124AC9C4295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61A02-F6BF-4E58-87FF-E270A0B5B290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896C2-0717-456A-83F3-124AC9C4295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61A02-F6BF-4E58-87FF-E270A0B5B290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896C2-0717-456A-83F3-124AC9C4295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61A02-F6BF-4E58-87FF-E270A0B5B290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896C2-0717-456A-83F3-124AC9C42953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2A761A02-F6BF-4E58-87FF-E270A0B5B290}" type="datetimeFigureOut">
              <a:rPr lang="ru-RU" smtClean="0"/>
              <a:t>20.03.2024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6A0896C2-0717-456A-83F3-124AC9C42953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F:\Фото спорт ЛР\Alex-Ovechkin-Fantasy-Hockey-Awar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400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F:\Фото спорт ЛР\06sp-rugby-pools-inyt-01-wcgp-videoSixteenByNine30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0"/>
            <a:ext cx="4499992" cy="3428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F:\Фото спорт ЛР\800px-2013_Australian_Open_-_Guillaume_Rufi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29000"/>
            <a:ext cx="4644009" cy="3441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F:\Фото спорт ЛР\Heinz_Zak,_Separate_Reality_5,11d,_Free_Solo,_Yosemite-Nationalpark,_Kalifornien,_US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3429000"/>
            <a:ext cx="449999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2342490"/>
            <a:ext cx="807144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 smtClean="0">
                <a:solidFill>
                  <a:srgbClr val="7030A0"/>
                </a:solidFill>
              </a:rPr>
              <a:t>Kinds of sports</a:t>
            </a:r>
            <a:endParaRPr lang="ru-RU" sz="88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2120" y="5500351"/>
            <a:ext cx="3421129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b="1" dirty="0" err="1" smtClean="0">
                <a:solidFill>
                  <a:srgbClr val="00B0F0"/>
                </a:solidFill>
              </a:rPr>
              <a:t>Адылова</a:t>
            </a:r>
            <a:r>
              <a:rPr lang="ru-RU" sz="2500" b="1" dirty="0">
                <a:solidFill>
                  <a:srgbClr val="00B0F0"/>
                </a:solidFill>
              </a:rPr>
              <a:t> </a:t>
            </a:r>
            <a:r>
              <a:rPr lang="ru-RU" sz="2500" b="1" dirty="0" smtClean="0">
                <a:solidFill>
                  <a:srgbClr val="00B0F0"/>
                </a:solidFill>
              </a:rPr>
              <a:t>Л.Р. </a:t>
            </a:r>
          </a:p>
          <a:p>
            <a:r>
              <a:rPr lang="ru-RU" sz="2500" b="1" dirty="0" smtClean="0">
                <a:solidFill>
                  <a:srgbClr val="00B0F0"/>
                </a:solidFill>
              </a:rPr>
              <a:t>Учитель англ.</a:t>
            </a:r>
            <a:r>
              <a:rPr lang="ru-RU" sz="2500" b="1" dirty="0">
                <a:solidFill>
                  <a:srgbClr val="00B0F0"/>
                </a:solidFill>
              </a:rPr>
              <a:t> </a:t>
            </a:r>
            <a:r>
              <a:rPr lang="ru-RU" sz="2500" b="1" dirty="0" smtClean="0">
                <a:solidFill>
                  <a:srgbClr val="00B0F0"/>
                </a:solidFill>
              </a:rPr>
              <a:t>языка</a:t>
            </a:r>
          </a:p>
          <a:p>
            <a:r>
              <a:rPr lang="ru-RU" sz="2500" b="1" dirty="0" smtClean="0">
                <a:solidFill>
                  <a:srgbClr val="00B0F0"/>
                </a:solidFill>
              </a:rPr>
              <a:t>МБОУ </a:t>
            </a:r>
            <a:r>
              <a:rPr lang="en-US" sz="2500" b="1" dirty="0" smtClean="0">
                <a:solidFill>
                  <a:srgbClr val="00B0F0"/>
                </a:solidFill>
              </a:rPr>
              <a:t>“</a:t>
            </a:r>
            <a:r>
              <a:rPr lang="ru-RU" sz="2500" b="1" dirty="0" smtClean="0">
                <a:solidFill>
                  <a:srgbClr val="00B0F0"/>
                </a:solidFill>
              </a:rPr>
              <a:t>ОКЛ</a:t>
            </a:r>
            <a:r>
              <a:rPr lang="en-US" sz="2500" b="1" dirty="0" smtClean="0">
                <a:solidFill>
                  <a:srgbClr val="00B0F0"/>
                </a:solidFill>
              </a:rPr>
              <a:t>”</a:t>
            </a:r>
            <a:endParaRPr lang="ru-RU" sz="25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05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F:\Фото спорт ЛР\B5X52FHV4ZL7VDXXA5B4Q4KXB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16632"/>
            <a:ext cx="8783037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2276872"/>
            <a:ext cx="4698722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>
                <a:solidFill>
                  <a:srgbClr val="FFFF00"/>
                </a:solidFill>
              </a:rPr>
              <a:t>Cycling</a:t>
            </a:r>
            <a:endParaRPr lang="ru-RU" sz="99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166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F:\Фото спорт ЛР\dWHXDPAEqPQjVHR6PZPii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1833"/>
            <a:ext cx="8856984" cy="6593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55776" y="2204864"/>
            <a:ext cx="343555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0" b="1" dirty="0" smtClean="0">
                <a:solidFill>
                  <a:srgbClr val="002060"/>
                </a:solidFill>
              </a:rPr>
              <a:t>Golf</a:t>
            </a:r>
            <a:endParaRPr lang="ru-RU" sz="1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89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F:\Фото спорт ЛР\ESTADOS_UNIDOS_LEVAM_OURO_NA_GINÁSTICA_FEMININA_POR_EQUIPES_DOS_JOGOS_OLÍMPICOS_RIO_2016_(28849586476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00" y="260648"/>
            <a:ext cx="8712968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2621086"/>
            <a:ext cx="7026282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>
                <a:solidFill>
                  <a:srgbClr val="FFFF00"/>
                </a:solidFill>
              </a:rPr>
              <a:t>Gymnastics</a:t>
            </a:r>
            <a:endParaRPr lang="ru-RU" sz="99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76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F:\Фото спорт ЛР\GettyImages-597572085-584819855f9b5851e593fd0b-5c336fd646e0fb0001d39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56984" cy="6458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9303" y="2276872"/>
            <a:ext cx="7837402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>
                <a:solidFill>
                  <a:srgbClr val="C00000"/>
                </a:solidFill>
              </a:rPr>
              <a:t>Scuba diving</a:t>
            </a:r>
            <a:endParaRPr lang="ru-RU" sz="99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10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F:\Фото спорт ЛР\happy-and-joggers-royalty-free-image-16963467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634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22639" y="2420888"/>
            <a:ext cx="4698722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>
                <a:solidFill>
                  <a:srgbClr val="FF0000"/>
                </a:solidFill>
              </a:rPr>
              <a:t>Jogging</a:t>
            </a:r>
            <a:endParaRPr lang="ru-RU" sz="9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56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F:\Фото спорт ЛР\Health-Swimming-080c78802f384a4687df5a3b13d5611e-3719a8e40a3c4c43a63a4d795e47c5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188640"/>
            <a:ext cx="8748972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16449" y="2621086"/>
            <a:ext cx="6603090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>
                <a:solidFill>
                  <a:srgbClr val="00B050"/>
                </a:solidFill>
              </a:rPr>
              <a:t>Swimming</a:t>
            </a:r>
            <a:endParaRPr lang="ru-RU" sz="99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25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F:\Фото спорт ЛР\Hood_river_windsurfers_20060701_075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25576" cy="6492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2555045"/>
            <a:ext cx="7349576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dirty="0" smtClean="0">
                <a:solidFill>
                  <a:srgbClr val="C00000"/>
                </a:solidFill>
              </a:rPr>
              <a:t>Windsurfing</a:t>
            </a:r>
            <a:endParaRPr lang="ru-RU" sz="99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68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F:\Фото спорт ЛР\Heinz_Zak,_Separate_Reality_5,11d,_Free_Solo,_Yosemite-Nationalpark,_Kalifornien,_US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42" y="260648"/>
            <a:ext cx="8677115" cy="6168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7704" y="2780928"/>
            <a:ext cx="5756704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/>
              <a:t>Climbing</a:t>
            </a:r>
            <a:endParaRPr lang="ru-RU" sz="9900" b="1" dirty="0"/>
          </a:p>
        </p:txBody>
      </p:sp>
    </p:spTree>
    <p:extLst>
      <p:ext uri="{BB962C8B-B14F-4D97-AF65-F5344CB8AC3E}">
        <p14:creationId xmlns:p14="http://schemas.microsoft.com/office/powerpoint/2010/main" val="164580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F:\Фото спорт ЛР\Karate-photo-Resiz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12968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99792" y="2083427"/>
            <a:ext cx="3982180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>
                <a:solidFill>
                  <a:srgbClr val="7030A0"/>
                </a:solidFill>
              </a:rPr>
              <a:t>Karate</a:t>
            </a:r>
            <a:endParaRPr lang="ru-RU" sz="99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95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F:\Фото спорт ЛР\Pollock_to_Husse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682955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12692" y="2261046"/>
            <a:ext cx="4416594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>
                <a:solidFill>
                  <a:srgbClr val="FFC000"/>
                </a:solidFill>
              </a:rPr>
              <a:t>Cricket</a:t>
            </a:r>
            <a:endParaRPr lang="ru-RU" sz="99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5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Фото спорт ЛР\06sp-rugby-pools-inyt-01-wcgp-videoSixteenByNine3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5915"/>
            <a:ext cx="8713726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39752" y="2654669"/>
            <a:ext cx="417646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900" b="1" dirty="0" smtClean="0">
                <a:solidFill>
                  <a:srgbClr val="FF0000"/>
                </a:solidFill>
              </a:rPr>
              <a:t>Rugby</a:t>
            </a:r>
            <a:endParaRPr lang="ru-RU" sz="9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9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F:\Фото спорт ЛР\sport_racquet_squash_s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352928" cy="660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2627401"/>
            <a:ext cx="6665607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>
                <a:solidFill>
                  <a:schemeClr val="bg1"/>
                </a:solidFill>
              </a:rPr>
              <a:t>Badminton</a:t>
            </a:r>
            <a:endParaRPr lang="ru-RU" sz="9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42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F:\Фото спорт ЛР\Uplift-Your-Mood-And-Get-Fit-With-Aerobic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23" y="260648"/>
            <a:ext cx="8700057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7744" y="2492896"/>
            <a:ext cx="5333511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>
                <a:solidFill>
                  <a:srgbClr val="FFFF00"/>
                </a:solidFill>
              </a:rPr>
              <a:t>Aerobics</a:t>
            </a:r>
            <a:endParaRPr lang="ru-RU" sz="99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71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196752"/>
            <a:ext cx="6696744" cy="3657599"/>
          </a:xfrm>
        </p:spPr>
        <p:txBody>
          <a:bodyPr/>
          <a:lstStyle/>
          <a:p>
            <a:pPr marL="18288" indent="0">
              <a:buNone/>
            </a:pPr>
            <a:r>
              <a:rPr lang="en-US" sz="9900" b="1" dirty="0" smtClean="0">
                <a:solidFill>
                  <a:srgbClr val="FF0000"/>
                </a:solidFill>
              </a:rPr>
              <a:t>Good luck!</a:t>
            </a:r>
            <a:endParaRPr lang="ru-RU" sz="9900" b="1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720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Фото спорт ЛР\459ed1e6-8d44-41ee-abb1-f3b5e0da115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35688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2765102"/>
            <a:ext cx="6567824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>
                <a:solidFill>
                  <a:srgbClr val="7030A0"/>
                </a:solidFill>
              </a:rPr>
              <a:t>High jump</a:t>
            </a:r>
            <a:endParaRPr lang="ru-RU" sz="99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30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Фото спорт ЛР\640px-Chicago_Bulls_and_New_Jersey_Nets,_March_28,_19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77" y="243362"/>
            <a:ext cx="8494995" cy="642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2648447"/>
            <a:ext cx="6312947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>
                <a:solidFill>
                  <a:srgbClr val="CCFF33"/>
                </a:solidFill>
              </a:rPr>
              <a:t>Basketball</a:t>
            </a:r>
            <a:endParaRPr lang="ru-RU" sz="9900" b="1" dirty="0">
              <a:solidFill>
                <a:srgbClr val="CCFF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14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Фото спорт ЛР\640px-WaterPol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808980" cy="6606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19226" y="2708920"/>
            <a:ext cx="6473567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>
                <a:solidFill>
                  <a:srgbClr val="002060"/>
                </a:solidFill>
              </a:rPr>
              <a:t>Water polo</a:t>
            </a:r>
            <a:endParaRPr lang="ru-RU" sz="99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8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F:\Фото спорт ЛР\800px-2013_Australian_Open_-_Guillaume_Ruf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116632"/>
            <a:ext cx="7992888" cy="6552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36947" y="1753312"/>
            <a:ext cx="4088427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>
                <a:solidFill>
                  <a:srgbClr val="FFFF00"/>
                </a:solidFill>
              </a:rPr>
              <a:t>Tennis</a:t>
            </a:r>
            <a:endParaRPr lang="ru-RU" sz="99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62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F:\Фото спорт ЛР\160115115459552_Markus+rehm+credit+get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11809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2348880"/>
            <a:ext cx="6561412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>
                <a:solidFill>
                  <a:srgbClr val="FF0000"/>
                </a:solidFill>
              </a:rPr>
              <a:t>Long jump</a:t>
            </a:r>
            <a:endParaRPr lang="ru-RU" sz="9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05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F:\Фото спорт ЛР\a5896eaf-2792-4ea4-935e-82fd5045f5e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12105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95547" y="2621086"/>
            <a:ext cx="4910319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>
                <a:solidFill>
                  <a:srgbClr val="00B0F0"/>
                </a:solidFill>
              </a:rPr>
              <a:t>Hurdles</a:t>
            </a:r>
            <a:endParaRPr lang="ru-RU" sz="99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94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F:\Фото спорт ЛР\Alex-Ovechkin-Fantasy-Hockey-Award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16" y="188640"/>
            <a:ext cx="8764064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664" y="2348880"/>
            <a:ext cx="6356227" cy="16158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900" b="1" dirty="0" smtClean="0">
                <a:solidFill>
                  <a:srgbClr val="FF0000"/>
                </a:solidFill>
              </a:rPr>
              <a:t>Ice hockey</a:t>
            </a:r>
            <a:endParaRPr lang="ru-RU" sz="9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59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83</TotalTime>
  <Words>42</Words>
  <Application>Microsoft Office PowerPoint</Application>
  <PresentationFormat>Экран (4:3)</PresentationFormat>
  <Paragraphs>25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Арсен Адылов</dc:creator>
  <cp:lastModifiedBy>Арсен Адылов</cp:lastModifiedBy>
  <cp:revision>9</cp:revision>
  <dcterms:created xsi:type="dcterms:W3CDTF">2024-03-20T09:09:21Z</dcterms:created>
  <dcterms:modified xsi:type="dcterms:W3CDTF">2024-03-20T10:33:15Z</dcterms:modified>
</cp:coreProperties>
</file>