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8"/>
  </p:notesMasterIdLst>
  <p:sldIdLst>
    <p:sldId id="256" r:id="rId2"/>
    <p:sldId id="269" r:id="rId3"/>
    <p:sldId id="257" r:id="rId4"/>
    <p:sldId id="259" r:id="rId5"/>
    <p:sldId id="258" r:id="rId6"/>
    <p:sldId id="260" r:id="rId7"/>
    <p:sldId id="261" r:id="rId8"/>
    <p:sldId id="262" r:id="rId9"/>
    <p:sldId id="265" r:id="rId10"/>
    <p:sldId id="266" r:id="rId11"/>
    <p:sldId id="267" r:id="rId12"/>
    <p:sldId id="271" r:id="rId13"/>
    <p:sldId id="272" r:id="rId14"/>
    <p:sldId id="273" r:id="rId15"/>
    <p:sldId id="274" r:id="rId16"/>
    <p:sldId id="268" r:id="rId17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732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93AFC88-CCF2-4F40-9AA3-C53F5B27EBE1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A2F535-1CF1-49FC-A4DF-B055BAA96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780F74-3EFA-46E4-9773-7A2578664B6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66EA7-891C-4CAA-AE10-40A33240507F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79F45-54B1-4317-9530-0E494A9A9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6450F-4D33-4FC3-8B23-1501B1410BCA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4F5EC-3849-4AE8-A157-B310F5A47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47DC5-B2B8-4E18-815D-AB7CC3E3F3BA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D8A00-03EA-48F1-8C45-021E25B6D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98525" y="971550"/>
            <a:ext cx="801688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9329738" y="2613025"/>
            <a:ext cx="803275" cy="19700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rtlCol="0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07BD9-F21E-4171-ABEA-5A2EE42F25C9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DB784-783C-4C51-B2EF-22F6B814C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C73B1-6F28-42CC-BC2A-961D85FCFF70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986E4-5020-428C-BA94-B089532E4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D17F9-D628-49B8-ACD8-0231231736B9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BC3D5-A85F-492C-B97C-E661C4FD5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8"/>
          <p:cNvCxnSpPr/>
          <p:nvPr/>
        </p:nvCxnSpPr>
        <p:spPr>
          <a:xfrm>
            <a:off x="3725863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9"/>
          <p:cNvCxnSpPr/>
          <p:nvPr/>
        </p:nvCxnSpPr>
        <p:spPr>
          <a:xfrm>
            <a:off x="6962775" y="2133600"/>
            <a:ext cx="0" cy="396716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2BC09-EDA0-4FBA-AE15-1B5934ABA229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FD4DC-3BA1-48FE-8F01-E157FDD03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677E-5C89-42F0-93B3-FE2607B7E00B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A5338-F31C-411A-AE2D-366E326E2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F0A65-A128-4BD5-AD9C-A91C20DA267A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5FD4D-B6DB-4476-BA11-C905878184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D9C09-A3E7-4EEB-B10E-6F5653195847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8F49B-71C7-4E8B-83E5-E5931008F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6089A-30B0-43DA-881E-F291F68E8D2B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5BC05-65E6-4986-8FDF-7CD4D6C9E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92C08-8F47-45E3-9307-1DF6CC601476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DE568-4941-4128-A3E6-9EDA12DCC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AD83D-09BD-4B51-99BC-480CD1972CC1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65AC3-DA4C-4EED-BE85-AB81B18F9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1768E-71B0-4AE5-9AAF-61F6CB785FFF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8AA1E-CA90-4ABF-9083-9C2ACC9D6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D99F6-F6BE-4618-BD53-461B78446C25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39E2E-3851-4F3F-886E-268DB72264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F160E-947A-463C-B539-8DFAF7CA7C87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EC67-9ADA-4C72-8381-8DC7556657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B3F3E-47C5-4E20-9AB3-4D05056B85FC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2A314-825A-447A-B8FA-0CF3C29A4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19"/>
          <a:srcRect l="3613"/>
          <a:stretch>
            <a:fillRect/>
          </a:stretch>
        </p:blipFill>
        <p:spPr bwMode="auto">
          <a:xfrm>
            <a:off x="0" y="2670175"/>
            <a:ext cx="40370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/>
          <p:cNvPicPr>
            <a:picLocks noChangeAspect="1"/>
          </p:cNvPicPr>
          <p:nvPr/>
        </p:nvPicPr>
        <p:blipFill>
          <a:blip r:embed="rId20"/>
          <a:srcRect l="35640"/>
          <a:stretch>
            <a:fillRect/>
          </a:stretch>
        </p:blipFill>
        <p:spPr bwMode="auto">
          <a:xfrm>
            <a:off x="0" y="2892425"/>
            <a:ext cx="152241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31" name="Picture 8"/>
          <p:cNvPicPr>
            <a:picLocks noChangeAspect="1"/>
          </p:cNvPicPr>
          <p:nvPr/>
        </p:nvPicPr>
        <p:blipFill>
          <a:blip r:embed="rId21"/>
          <a:srcRect t="28813"/>
          <a:stretch>
            <a:fillRect/>
          </a:stretch>
        </p:blipFill>
        <p:spPr bwMode="auto">
          <a:xfrm>
            <a:off x="7999413" y="0"/>
            <a:ext cx="1603375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9"/>
          <p:cNvPicPr>
            <a:picLocks noChangeAspect="1"/>
          </p:cNvPicPr>
          <p:nvPr/>
        </p:nvPicPr>
        <p:blipFill>
          <a:blip r:embed="rId22"/>
          <a:srcRect b="23320"/>
          <a:stretch>
            <a:fillRect/>
          </a:stretch>
        </p:blipFill>
        <p:spPr bwMode="auto">
          <a:xfrm>
            <a:off x="8605838" y="6096000"/>
            <a:ext cx="993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34" name="Title Placeholder 1"/>
          <p:cNvSpPr>
            <a:spLocks noGrp="1"/>
          </p:cNvSpPr>
          <p:nvPr>
            <p:ph type="title"/>
          </p:nvPr>
        </p:nvSpPr>
        <p:spPr bwMode="auto">
          <a:xfrm>
            <a:off x="646113" y="452438"/>
            <a:ext cx="94043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03313" y="2052638"/>
            <a:ext cx="8947150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238" y="1790700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F3E0781-83FC-4616-A54B-201BA1151713}" type="datetimeFigureOut">
              <a:rPr lang="ru-RU"/>
              <a:pPr>
                <a:defRPr/>
              </a:pPr>
              <a:t>19.06.2023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118" y="3225007"/>
            <a:ext cx="3859213" cy="3048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2800" b="0" i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C40A3-7AE5-4699-83C1-E15268182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5" r:id="rId1"/>
    <p:sldLayoutId id="2147483784" r:id="rId2"/>
    <p:sldLayoutId id="2147483783" r:id="rId3"/>
    <p:sldLayoutId id="2147483782" r:id="rId4"/>
    <p:sldLayoutId id="2147483781" r:id="rId5"/>
    <p:sldLayoutId id="2147483780" r:id="rId6"/>
    <p:sldLayoutId id="2147483779" r:id="rId7"/>
    <p:sldLayoutId id="2147483778" r:id="rId8"/>
    <p:sldLayoutId id="2147483777" r:id="rId9"/>
    <p:sldLayoutId id="2147483776" r:id="rId10"/>
    <p:sldLayoutId id="2147483775" r:id="rId11"/>
    <p:sldLayoutId id="2147483786" r:id="rId12"/>
    <p:sldLayoutId id="2147483774" r:id="rId13"/>
    <p:sldLayoutId id="2147483787" r:id="rId14"/>
    <p:sldLayoutId id="2147483788" r:id="rId15"/>
    <p:sldLayoutId id="2147483773" r:id="rId16"/>
    <p:sldLayoutId id="2147483772" r:id="rId17"/>
  </p:sldLayoutIdLst>
  <p:transition spd="slow">
    <p:fade/>
  </p:transition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6BDBFA"/>
        </a:buClr>
        <a:buSzPct val="80000"/>
        <a:buFont typeface="Wingdings 3" pitchFamily="18" charset="2"/>
        <a:buChar char=""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6BDBFA"/>
        </a:buClr>
        <a:buSzPct val="80000"/>
        <a:buFont typeface="Wingdings 3" pitchFamily="18" charset="2"/>
        <a:buChar char=""/>
        <a:defRPr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6BDBFA"/>
        </a:buClr>
        <a:buSzPct val="80000"/>
        <a:buFont typeface="Wingdings 3" pitchFamily="18" charset="2"/>
        <a:buChar char=""/>
        <a:defRPr sz="160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6BDBFA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6BDBFA"/>
        </a:buClr>
        <a:buSzPct val="80000"/>
        <a:buFont typeface="Wingdings 3" pitchFamily="18" charset="2"/>
        <a:buChar char=""/>
        <a:defRPr sz="140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850" y="371475"/>
            <a:ext cx="7131050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3VKTAX_e1X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1863" y="2474913"/>
            <a:ext cx="4471987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5" descr="8cZanZZm7F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2788" y="358775"/>
            <a:ext cx="5300662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6"/>
          <p:cNvSpPr>
            <a:spLocks noChangeArrowheads="1"/>
          </p:cNvSpPr>
          <p:nvPr/>
        </p:nvSpPr>
        <p:spPr bwMode="auto">
          <a:xfrm>
            <a:off x="2405063" y="406400"/>
            <a:ext cx="6778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Спортивная жизнь клуба «РЕКОРД»</a:t>
            </a:r>
          </a:p>
        </p:txBody>
      </p:sp>
      <p:pic>
        <p:nvPicPr>
          <p:cNvPr id="33796" name="Picture 6" descr="ЛОГОТИП ФИНА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838" y="242888"/>
            <a:ext cx="13081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5" descr="C3LHyLBcMf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2924175"/>
            <a:ext cx="4657725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6" descr="GhJXboVaHa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7800" y="150813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7" descr="W4TBph0Aq1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1450" y="3179763"/>
            <a:ext cx="4365625" cy="327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8" descr="WLQv34NC6F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35838" y="719138"/>
            <a:ext cx="42926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1" name="Rectangle 9"/>
          <p:cNvSpPr>
            <a:spLocks noChangeArrowheads="1"/>
          </p:cNvSpPr>
          <p:nvPr/>
        </p:nvSpPr>
        <p:spPr bwMode="auto">
          <a:xfrm>
            <a:off x="7512050" y="203200"/>
            <a:ext cx="4062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Спортивная жизнь клуба «РЕКОРД»</a:t>
            </a:r>
          </a:p>
        </p:txBody>
      </p:sp>
      <p:pic>
        <p:nvPicPr>
          <p:cNvPr id="34822" name="Picture 8" descr="ЛОГОТИП ФИНАЛ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68300"/>
            <a:ext cx="1333500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2403475" y="180975"/>
            <a:ext cx="9404350" cy="1400175"/>
          </a:xfrm>
        </p:spPr>
        <p:txBody>
          <a:bodyPr/>
          <a:lstStyle/>
          <a:p>
            <a:r>
              <a:rPr lang="ru-RU" sz="3200" smtClean="0"/>
              <a:t>Спортивная жизнь клуба «РЕКОРД»</a:t>
            </a:r>
          </a:p>
        </p:txBody>
      </p:sp>
      <p:pic>
        <p:nvPicPr>
          <p:cNvPr id="35842" name="Picture 5" descr="p7PcFUY6eP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4888" y="909638"/>
            <a:ext cx="7710487" cy="578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ЛОГОТИП ФИН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063" y="317500"/>
            <a:ext cx="13081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5"/>
          <p:cNvSpPr>
            <a:spLocks noChangeArrowheads="1"/>
          </p:cNvSpPr>
          <p:nvPr/>
        </p:nvSpPr>
        <p:spPr bwMode="auto">
          <a:xfrm>
            <a:off x="6562725" y="344488"/>
            <a:ext cx="40624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tx2"/>
                </a:solidFill>
              </a:rPr>
              <a:t>Спортивная жизнь клуба «РЕКОРД»</a:t>
            </a:r>
          </a:p>
        </p:txBody>
      </p:sp>
      <p:pic>
        <p:nvPicPr>
          <p:cNvPr id="36866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857375"/>
            <a:ext cx="3128962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7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9038" y="614363"/>
            <a:ext cx="243522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9" descr="20220324_1103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3025" y="925513"/>
            <a:ext cx="496570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0" descr="IMG_20220915_1726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6425" y="3232150"/>
            <a:ext cx="4491038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8" descr="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1213" y="3203575"/>
            <a:ext cx="3406775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9" descr="ЛОГОТИП ФИНАЛ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1800" y="293688"/>
            <a:ext cx="12922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6" descr="IMG_20221006_1303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3513" y="1181100"/>
            <a:ext cx="45529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4629150" y="452438"/>
            <a:ext cx="5421313" cy="977900"/>
          </a:xfrm>
        </p:spPr>
        <p:txBody>
          <a:bodyPr/>
          <a:lstStyle/>
          <a:p>
            <a:r>
              <a:rPr lang="ru-RU" sz="2000" smtClean="0"/>
              <a:t>Спортивная жизнь клуба «РЕКОРД»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37891" name="Picture 5" descr="IMG_20220915_1820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313" y="2432050"/>
            <a:ext cx="3036887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8" descr="IMG_20221006_1336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0763" y="3544888"/>
            <a:ext cx="3744912" cy="281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 descr="IMG_20230209_12375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857250"/>
            <a:ext cx="4953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0" descr="IMG_20230213_1151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4013" y="3484563"/>
            <a:ext cx="5487987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9" descr="ЛОГОТИП ФИНАЛ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1800" y="409575"/>
            <a:ext cx="1308100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>
          <a:xfrm>
            <a:off x="5172075" y="285750"/>
            <a:ext cx="5695950" cy="635000"/>
          </a:xfrm>
        </p:spPr>
        <p:txBody>
          <a:bodyPr/>
          <a:lstStyle/>
          <a:p>
            <a:r>
              <a:rPr lang="ru-RU" sz="2000" smtClean="0"/>
              <a:t>Спортивная жизнь клуба «РЕКОРД»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38914" name="Picture 6" descr="IMG_20230213_1205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3013" y="2265363"/>
            <a:ext cx="6791325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7" descr="IMG_20230213_1219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5275" y="912813"/>
            <a:ext cx="2433638" cy="540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 descr="IMG_20230213_1203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78325" y="939800"/>
            <a:ext cx="24257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7" descr="ЛОГОТИП ФИНА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233363"/>
            <a:ext cx="1325563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ctrTitle"/>
          </p:nvPr>
        </p:nvSpPr>
        <p:spPr>
          <a:xfrm>
            <a:off x="4525963" y="1147763"/>
            <a:ext cx="8824912" cy="3328987"/>
          </a:xfrm>
        </p:spPr>
        <p:txBody>
          <a:bodyPr/>
          <a:lstStyle/>
          <a:p>
            <a:pPr eaLnBrk="1" hangingPunct="1"/>
            <a:r>
              <a:rPr lang="ru-RU" smtClean="0"/>
              <a:t>Спасибо за внимание! </a:t>
            </a:r>
          </a:p>
        </p:txBody>
      </p:sp>
      <p:pic>
        <p:nvPicPr>
          <p:cNvPr id="39938" name="Picture 4" descr="20211007_1307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063" y="2222500"/>
            <a:ext cx="3636962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5"/>
          <p:cNvSpPr txBox="1">
            <a:spLocks noChangeArrowheads="1"/>
          </p:cNvSpPr>
          <p:nvPr/>
        </p:nvSpPr>
        <p:spPr bwMode="auto">
          <a:xfrm>
            <a:off x="1592263" y="4811713"/>
            <a:ext cx="5678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9940" name="Text Box 7"/>
          <p:cNvSpPr txBox="1">
            <a:spLocks noChangeArrowheads="1"/>
          </p:cNvSpPr>
          <p:nvPr/>
        </p:nvSpPr>
        <p:spPr bwMode="auto">
          <a:xfrm>
            <a:off x="263525" y="4614863"/>
            <a:ext cx="883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Автор проекта : Башлык Роман Александрович (учитель физической культуры)</a:t>
            </a:r>
          </a:p>
        </p:txBody>
      </p:sp>
      <p:pic>
        <p:nvPicPr>
          <p:cNvPr id="39941" name="Picture 7" descr="ЛОГОТИП ФИН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295275"/>
            <a:ext cx="130333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2395538" y="452438"/>
            <a:ext cx="7654925" cy="1400175"/>
          </a:xfrm>
        </p:spPr>
        <p:txBody>
          <a:bodyPr/>
          <a:lstStyle/>
          <a:p>
            <a:r>
              <a:rPr lang="ru-RU" sz="3800" smtClean="0"/>
              <a:t>Школьный спортивный клуб «Рекорд» основан в 2021 году.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smtClean="0"/>
              <a:t>Школьный спортивный клуб «Рекорд» - наша гордость! С детства нам говорят о том, что движение – это жизнь, а активность – это успех. И это действительно так. Первые шаги к успеху начинаются в школе, поэтому одной из важных задач является формирование у подростков активной жизненной позиции. Наша школа с этой задачей успешно справляется! Спортивный клуб «Рекорд» – это гордость нашей школы. В клубе есть место каждому: и тем, кто побеждает на спортивных состязаниях, и тем, кто просто повышает уровень своего здоровья и физической подготовленности и просто любит активный образ жизни. Для того чтобы вступить в клуб, не нужно обладать выдающимися спортивными способностями, достаточно любить спорт и вести здоровый образ жизни.</a:t>
            </a:r>
          </a:p>
        </p:txBody>
      </p:sp>
      <p:pic>
        <p:nvPicPr>
          <p:cNvPr id="21507" name="Picture 5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309563"/>
            <a:ext cx="122872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815975" y="774700"/>
            <a:ext cx="11806238" cy="5486400"/>
          </a:xfrm>
        </p:spPr>
        <p:txBody>
          <a:bodyPr/>
          <a:lstStyle/>
          <a:p>
            <a:pPr eaLnBrk="1" hangingPunct="1"/>
            <a:r>
              <a:rPr lang="ru-RU" sz="3800" smtClean="0">
                <a:latin typeface="Arial" charset="0"/>
              </a:rPr>
              <a:t>         Нормативные документы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/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/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1. Приказ о создании школьного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спортивного клуба.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2. Положение о школьном спортивном клубе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МАОУ СОШ №1 им.В.У.Пана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3. Устав школьного спортивного клуба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«РЕКОРД»</a:t>
            </a:r>
            <a:br>
              <a:rPr lang="ru-RU" sz="3800" smtClean="0">
                <a:latin typeface="Arial" charset="0"/>
              </a:rPr>
            </a:br>
            <a:r>
              <a:rPr lang="ru-RU" sz="3800" smtClean="0">
                <a:latin typeface="Arial" charset="0"/>
              </a:rPr>
              <a:t>4. План работы ШСК «РЕКОРД»</a:t>
            </a:r>
          </a:p>
        </p:txBody>
      </p:sp>
      <p:pic>
        <p:nvPicPr>
          <p:cNvPr id="23554" name="Picture 4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361950"/>
            <a:ext cx="13303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092200" y="4043363"/>
            <a:ext cx="11314113" cy="2270125"/>
          </a:xfrm>
        </p:spPr>
        <p:txBody>
          <a:bodyPr/>
          <a:lstStyle/>
          <a:p>
            <a:pPr eaLnBrk="1" hangingPunct="1"/>
            <a:r>
              <a:rPr lang="ru-RU" sz="4200" smtClean="0">
                <a:latin typeface="Arial" charset="0"/>
              </a:rPr>
              <a:t/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/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/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                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/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                 Цели ШСК «РЕКОРД»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/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1. Привлечение обучающихся, родителей и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педагогов МАОУ СОШ №1 им.В.У.Пана к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регулярным занятиям физической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культуры и спортом.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2. Формирования здорового образа жизни.</a:t>
            </a:r>
            <a:br>
              <a:rPr lang="ru-RU" sz="4200" smtClean="0">
                <a:latin typeface="Arial" charset="0"/>
              </a:rPr>
            </a:br>
            <a:r>
              <a:rPr lang="ru-RU" sz="4200" smtClean="0">
                <a:latin typeface="Arial" charset="0"/>
              </a:rPr>
              <a:t>3. Повышение уровня физического развития.</a:t>
            </a:r>
          </a:p>
        </p:txBody>
      </p:sp>
      <p:pic>
        <p:nvPicPr>
          <p:cNvPr id="24578" name="Picture 4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6388" y="268288"/>
            <a:ext cx="12922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1889125" y="452438"/>
            <a:ext cx="10066338" cy="1400175"/>
          </a:xfrm>
        </p:spPr>
        <p:txBody>
          <a:bodyPr/>
          <a:lstStyle/>
          <a:p>
            <a:pPr eaLnBrk="1" hangingPunct="1"/>
            <a:r>
              <a:rPr lang="ru-RU" sz="3800" smtClean="0">
                <a:latin typeface="Arial" charset="0"/>
              </a:rPr>
              <a:t>                Задачи ШСК «РЕКОРД»</a:t>
            </a:r>
            <a:br>
              <a:rPr lang="ru-RU" sz="3800" smtClean="0">
                <a:latin typeface="Arial" charset="0"/>
              </a:rPr>
            </a:br>
            <a:r>
              <a:rPr lang="ru-RU" sz="2400" smtClean="0"/>
              <a:t>Одной из главных задач работы Школьного спортивного клуба является укрепление здоровья и правильное физическое развитие обучающихся. Для решения этих задач используются различные формы: дни здоровья, спортивные праздники, соревнования, туристические походы.</a:t>
            </a:r>
            <a:br>
              <a:rPr lang="ru-RU" sz="2400" smtClean="0"/>
            </a:br>
            <a:r>
              <a:rPr lang="ru-RU" sz="2400" smtClean="0"/>
              <a:t>Для организации мероприятий ведется совместная работа учителей физической культуры, администрации школы, медицинских работников и родителей. Важная роль в проведении физкультурно-оздоровительных мероприятий принадлежит Совету школьного спортивного клуба.</a:t>
            </a:r>
            <a:br>
              <a:rPr lang="ru-RU" sz="2400" smtClean="0"/>
            </a:br>
            <a:r>
              <a:rPr lang="ru-RU" sz="2400" smtClean="0"/>
              <a:t>Внеклассная спортивно-массовая работа в школе не может быть полноценной, если не будет сопровождаться системой проведения физкультурно-спортивных мероприятий. Они стимулируют обучающихся к систематическим и регулярным занятиям физической культурой и спортом.</a:t>
            </a:r>
          </a:p>
        </p:txBody>
      </p:sp>
      <p:pic>
        <p:nvPicPr>
          <p:cNvPr id="25602" name="Picture 4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050" y="325438"/>
            <a:ext cx="1325563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ъект 3"/>
          <p:cNvSpPr>
            <a:spLocks noGrp="1"/>
          </p:cNvSpPr>
          <p:nvPr>
            <p:ph sz="half" idx="2"/>
          </p:nvPr>
        </p:nvSpPr>
        <p:spPr>
          <a:xfrm>
            <a:off x="2479675" y="557213"/>
            <a:ext cx="8543925" cy="56991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3600" smtClean="0">
                <a:latin typeface="Arial" charset="0"/>
              </a:rPr>
              <a:t>Функции ШСК «РЕКОРД»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1. Проведение спортивно-массовых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мероприятий, соревнований среди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обучающихся.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2. Агитационная работа в области физической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культуры и спорта.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3. Подготовка воспитанников ШСК для участия в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соревнованиях различного уровня.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4. Организация и проведение физкультурных и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спортивно-массовых мероприятий,</a:t>
            </a:r>
          </a:p>
          <a:p>
            <a:pPr marL="0" indent="0">
              <a:buFont typeface="Wingdings 3" pitchFamily="18" charset="2"/>
              <a:buNone/>
            </a:pPr>
            <a:r>
              <a:rPr lang="ru-RU" sz="2800" smtClean="0">
                <a:latin typeface="Arial" charset="0"/>
              </a:rPr>
              <a:t>комплекса ВФСК ГТО</a:t>
            </a:r>
          </a:p>
        </p:txBody>
      </p:sp>
      <p:pic>
        <p:nvPicPr>
          <p:cNvPr id="26626" name="Picture 4" descr="ЛОГОТИП ФИНАЛ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250825"/>
            <a:ext cx="1300163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ъект 3"/>
          <p:cNvSpPr>
            <a:spLocks noGrp="1"/>
          </p:cNvSpPr>
          <p:nvPr>
            <p:ph sz="half" idx="2"/>
          </p:nvPr>
        </p:nvSpPr>
        <p:spPr>
          <a:xfrm>
            <a:off x="2886075" y="260350"/>
            <a:ext cx="8035925" cy="5838825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3600" smtClean="0">
                <a:latin typeface="Arial" charset="0"/>
              </a:rPr>
              <a:t>         Структура управления</a:t>
            </a:r>
          </a:p>
        </p:txBody>
      </p:sp>
      <p:pic>
        <p:nvPicPr>
          <p:cNvPr id="27650" name="Picture 7" descr="директ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8475" y="1311275"/>
            <a:ext cx="39814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руководитель шс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2838" y="2286000"/>
            <a:ext cx="26003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9" descr="структура шс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65325" y="3046413"/>
            <a:ext cx="8640763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7" descr="ЛОГОТИП ФИНА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9713" y="209550"/>
            <a:ext cx="1316037" cy="130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3386138" y="385763"/>
            <a:ext cx="8805862" cy="3048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Arial" charset="0"/>
              </a:rPr>
              <a:t>Направления деятельности шск «РЕКОРД»</a:t>
            </a:r>
          </a:p>
        </p:txBody>
      </p:sp>
      <p:pic>
        <p:nvPicPr>
          <p:cNvPr id="28674" name="Picture 6" descr="55555555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798763" y="990600"/>
            <a:ext cx="7907337" cy="2901950"/>
          </a:xfrm>
        </p:spPr>
      </p:pic>
      <p:pic>
        <p:nvPicPr>
          <p:cNvPr id="28675" name="Picture 5" descr="ЛОГОТИП ФИНА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050" y="242888"/>
            <a:ext cx="1325563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267200" y="3963988"/>
            <a:ext cx="443865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/>
              <a:t>        НАШ ДЕВИЗ</a:t>
            </a:r>
          </a:p>
          <a:p>
            <a:r>
              <a:rPr lang="ru-RU" sz="2800"/>
              <a:t>    Рекорды — всегда, </a:t>
            </a:r>
          </a:p>
          <a:p>
            <a:r>
              <a:rPr lang="ru-RU" sz="2800"/>
              <a:t>    Рекорды — везде, </a:t>
            </a:r>
          </a:p>
          <a:p>
            <a:r>
              <a:rPr lang="ru-RU" sz="2800"/>
              <a:t>    Рекорды на суше </a:t>
            </a:r>
          </a:p>
          <a:p>
            <a:r>
              <a:rPr lang="ru-RU" sz="2800"/>
              <a:t>    и даже в воде!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2228850" y="452438"/>
            <a:ext cx="8902700" cy="1400175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3200" smtClean="0"/>
              <a:t>Спортивная жизнь клуба «РЕКОРД»</a:t>
            </a:r>
          </a:p>
        </p:txBody>
      </p:sp>
      <p:pic>
        <p:nvPicPr>
          <p:cNvPr id="31746" name="Picture 6" descr="aO3kfE6bfA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7175" y="1196975"/>
            <a:ext cx="6729413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5" descr="ЛОГОТИП ФИНАЛ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575" y="317500"/>
            <a:ext cx="1325563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202</TotalTime>
  <Words>361</Words>
  <Application>Microsoft Office PowerPoint</Application>
  <PresentationFormat>Произвольный</PresentationFormat>
  <Paragraphs>33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Century Gothic</vt:lpstr>
      <vt:lpstr>Wingdings 3</vt:lpstr>
      <vt:lpstr>Calibri</vt:lpstr>
      <vt:lpstr>Ион</vt:lpstr>
      <vt:lpstr>Ион</vt:lpstr>
      <vt:lpstr>Ион</vt:lpstr>
      <vt:lpstr>Ион</vt:lpstr>
      <vt:lpstr>Слайд 1</vt:lpstr>
      <vt:lpstr>Школьный спортивный клуб «Рекорд» основан в 2021 году.</vt:lpstr>
      <vt:lpstr>         Нормативные документы   1. Приказ о создании школьного спортивного клуба. 2. Положение о школьном спортивном клубе МАОУ СОШ №1 им.В.У.Пана 3. Устав школьного спортивного клуба «РЕКОРД» 4. План работы ШСК «РЕКОРД»</vt:lpstr>
      <vt:lpstr>                                      Цели ШСК «РЕКОРД»  1. Привлечение обучающихся, родителей и педагогов МАОУ СОШ №1 им.В.У.Пана к регулярным занятиям физической культуры и спортом. 2. Формирования здорового образа жизни. 3. Повышение уровня физического развития.</vt:lpstr>
      <vt:lpstr>                Задачи ШСК «РЕКОРД» Одной из главных задач работы Школьного спортивного клуба является укрепление здоровья и правильное физическое развитие обучающихся. Для решения этих задач используются различные формы: дни здоровья, спортивные праздники, соревнования, туристические походы. Для организации мероприятий ведется совместная работа учителей физической культуры, администрации школы, медицинских работников и родителей. Важная роль в проведении физкультурно-оздоровительных мероприятий принадлежит Совету школьного спортивного клуба. Внеклассная спортивно-массовая работа в школе не может быть полноценной, если не будет сопровождаться системой проведения физкультурно-спортивных мероприятий. Они стимулируют обучающихся к систематическим и регулярным занятиям физической культурой и спортом.</vt:lpstr>
      <vt:lpstr>Слайд 6</vt:lpstr>
      <vt:lpstr>Слайд 7</vt:lpstr>
      <vt:lpstr>Направления деятельности шск «РЕКОРД»</vt:lpstr>
      <vt:lpstr> Спортивная жизнь клуба «РЕКОРД»</vt:lpstr>
      <vt:lpstr>Слайд 10</vt:lpstr>
      <vt:lpstr>Слайд 11</vt:lpstr>
      <vt:lpstr>Спортивная жизнь клуба «РЕКОРД»</vt:lpstr>
      <vt:lpstr>Слайд 13</vt:lpstr>
      <vt:lpstr>Спортивная жизнь клуба «РЕКОРД» </vt:lpstr>
      <vt:lpstr>Спортивная жизнь клуба «РЕКОРД» </vt:lpstr>
      <vt:lpstr>Спасибо за внимание!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теме баскетбол</dc:title>
  <dc:creator>Дима</dc:creator>
  <cp:lastModifiedBy>Роман</cp:lastModifiedBy>
  <cp:revision>18</cp:revision>
  <dcterms:created xsi:type="dcterms:W3CDTF">2020-11-17T15:31:25Z</dcterms:created>
  <dcterms:modified xsi:type="dcterms:W3CDTF">2023-06-19T19:35:14Z</dcterms:modified>
</cp:coreProperties>
</file>