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3/23/2024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3/23/2024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3/23/2024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3/23/2024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3/23/2024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3/23/2024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3/23/2024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3/23/2024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3/23/2024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3/23/2024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3/23/2024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3/23/2024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3/23/2024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3/23/2024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3/23/2024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3/23/2024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3/23/2024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3/23/2024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237136"/>
          </a:xfrm>
        </p:spPr>
        <p:txBody>
          <a:bodyPr/>
          <a:lstStyle/>
          <a:p>
            <a:pPr algn="ctr"/>
            <a:r>
              <a:rPr lang="ru-RU" dirty="0">
                <a:latin typeface="Arial Black" panose="020B0A04020102020204" pitchFamily="34" charset="0"/>
              </a:rPr>
              <a:t>Йога для здорового </a:t>
            </a:r>
            <a:r>
              <a:rPr lang="ru-RU" dirty="0" smtClean="0">
                <a:latin typeface="Arial Black" panose="020B0A04020102020204" pitchFamily="34" charset="0"/>
              </a:rPr>
              <a:t>позвоночника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66857" y="4777380"/>
            <a:ext cx="4441372" cy="861420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Педагог дополнительного образования </a:t>
            </a:r>
          </a:p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МБУДО «Подгоренский ДДЮ» - </a:t>
            </a:r>
          </a:p>
          <a:p>
            <a:r>
              <a:rPr lang="ru-RU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Будникова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Марина Николаевна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955" y="653047"/>
            <a:ext cx="9291109" cy="117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2627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3440" y="853441"/>
            <a:ext cx="4415245" cy="1802673"/>
          </a:xfrm>
        </p:spPr>
        <p:txBody>
          <a:bodyPr/>
          <a:lstStyle/>
          <a:p>
            <a:pPr algn="ctr"/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68685" y="1018903"/>
            <a:ext cx="6087291" cy="4619897"/>
          </a:xfrm>
        </p:spPr>
        <p:txBody>
          <a:bodyPr>
            <a:normAutofit/>
          </a:bodyPr>
          <a:lstStyle/>
          <a:p>
            <a:endParaRPr lang="ru-RU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490" y="577895"/>
            <a:ext cx="8406492" cy="5608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4231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3440" y="853441"/>
            <a:ext cx="4415245" cy="1802673"/>
          </a:xfrm>
        </p:spPr>
        <p:txBody>
          <a:bodyPr/>
          <a:lstStyle/>
          <a:p>
            <a:pPr algn="ctr"/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68685" y="1018903"/>
            <a:ext cx="6087291" cy="4619897"/>
          </a:xfrm>
        </p:spPr>
        <p:txBody>
          <a:bodyPr>
            <a:normAutofit/>
          </a:bodyPr>
          <a:lstStyle/>
          <a:p>
            <a:endParaRPr lang="ru-RU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936" y="624295"/>
            <a:ext cx="8352337" cy="556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162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77440" y="1706879"/>
            <a:ext cx="6871063" cy="496389"/>
          </a:xfrm>
        </p:spPr>
        <p:txBody>
          <a:bodyPr/>
          <a:lstStyle/>
          <a:p>
            <a:pPr algn="ctr"/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82240" y="4188823"/>
            <a:ext cx="5886994" cy="4876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178" y="648062"/>
            <a:ext cx="82296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459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>
            <a:off x="3152503" y="2307771"/>
            <a:ext cx="2542902" cy="1271451"/>
          </a:xfrm>
        </p:spPr>
        <p:txBody>
          <a:bodyPr/>
          <a:lstStyle/>
          <a:p>
            <a:pPr algn="ctr"/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78583" y="1793966"/>
            <a:ext cx="1497874" cy="4110445"/>
          </a:xfrm>
        </p:spPr>
        <p:txBody>
          <a:bodyPr>
            <a:noAutofit/>
          </a:bodyPr>
          <a:lstStyle/>
          <a:p>
            <a:endParaRPr lang="ru-RU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714" y="689161"/>
            <a:ext cx="8194766" cy="5467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022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818607"/>
            <a:ext cx="3861182" cy="1793964"/>
          </a:xfrm>
        </p:spPr>
        <p:txBody>
          <a:bodyPr/>
          <a:lstStyle/>
          <a:p>
            <a:pPr algn="ctr"/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86399" y="1184365"/>
            <a:ext cx="5730239" cy="4680857"/>
          </a:xfrm>
        </p:spPr>
        <p:txBody>
          <a:bodyPr>
            <a:noAutofit/>
          </a:bodyPr>
          <a:lstStyle/>
          <a:p>
            <a:endParaRPr lang="ru-RU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578" y="631913"/>
            <a:ext cx="8384450" cy="5589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855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896983"/>
            <a:ext cx="4488199" cy="1820091"/>
          </a:xfrm>
        </p:spPr>
        <p:txBody>
          <a:bodyPr/>
          <a:lstStyle/>
          <a:p>
            <a:pPr algn="ctr"/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08617" y="1158240"/>
            <a:ext cx="5529942" cy="4480560"/>
          </a:xfrm>
        </p:spPr>
        <p:txBody>
          <a:bodyPr>
            <a:normAutofit/>
          </a:bodyPr>
          <a:lstStyle/>
          <a:p>
            <a:endParaRPr lang="ru-RU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357" y="689337"/>
            <a:ext cx="8208520" cy="5472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226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1" y="766355"/>
            <a:ext cx="4241074" cy="1828799"/>
          </a:xfrm>
        </p:spPr>
        <p:txBody>
          <a:bodyPr/>
          <a:lstStyle/>
          <a:p>
            <a:pPr algn="ctr"/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47063" y="1123406"/>
            <a:ext cx="6008914" cy="4815839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427" b="48582"/>
          <a:stretch/>
        </p:blipFill>
        <p:spPr>
          <a:xfrm>
            <a:off x="1669324" y="635726"/>
            <a:ext cx="8380869" cy="5468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808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3440" y="853441"/>
            <a:ext cx="4415245" cy="1802673"/>
          </a:xfrm>
        </p:spPr>
        <p:txBody>
          <a:bodyPr/>
          <a:lstStyle/>
          <a:p>
            <a:pPr algn="ctr"/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68685" y="1018903"/>
            <a:ext cx="6087291" cy="4619897"/>
          </a:xfrm>
        </p:spPr>
        <p:txBody>
          <a:bodyPr>
            <a:normAutofit/>
          </a:bodyPr>
          <a:lstStyle/>
          <a:p>
            <a:endParaRPr lang="ru-RU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52" b="48865"/>
          <a:stretch/>
        </p:blipFill>
        <p:spPr>
          <a:xfrm>
            <a:off x="1698169" y="649739"/>
            <a:ext cx="8046720" cy="5507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474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3440" y="853441"/>
            <a:ext cx="4415245" cy="1802673"/>
          </a:xfrm>
        </p:spPr>
        <p:txBody>
          <a:bodyPr/>
          <a:lstStyle/>
          <a:p>
            <a:pPr algn="ctr"/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68685" y="1018903"/>
            <a:ext cx="6087291" cy="4619897"/>
          </a:xfrm>
        </p:spPr>
        <p:txBody>
          <a:bodyPr>
            <a:normAutofit/>
          </a:bodyPr>
          <a:lstStyle/>
          <a:p>
            <a:endParaRPr lang="ru-RU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74" t="51077" r="23840"/>
          <a:stretch/>
        </p:blipFill>
        <p:spPr>
          <a:xfrm>
            <a:off x="1284512" y="691107"/>
            <a:ext cx="8915676" cy="5431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2993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3440" y="853441"/>
            <a:ext cx="4415245" cy="1802673"/>
          </a:xfrm>
        </p:spPr>
        <p:txBody>
          <a:bodyPr/>
          <a:lstStyle/>
          <a:p>
            <a:pPr algn="ctr"/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68685" y="1018903"/>
            <a:ext cx="6087291" cy="4619897"/>
          </a:xfrm>
        </p:spPr>
        <p:txBody>
          <a:bodyPr>
            <a:normAutofit/>
          </a:bodyPr>
          <a:lstStyle/>
          <a:p>
            <a:endParaRPr lang="ru-RU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656" y="649740"/>
            <a:ext cx="8223612" cy="5486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5445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TM02900722[[fn=Ион (конференц-зал)]]</Template>
  <TotalTime>50</TotalTime>
  <Words>17</Words>
  <Application>Microsoft Office PowerPoint</Application>
  <PresentationFormat>Широкоэкранный</PresentationFormat>
  <Paragraphs>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Arial Black</vt:lpstr>
      <vt:lpstr>Century Gothic</vt:lpstr>
      <vt:lpstr>Wingdings 3</vt:lpstr>
      <vt:lpstr>Совет директоров</vt:lpstr>
      <vt:lpstr>Йога для здорового позвоночника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Позиции ног в классическом танце</dc:title>
  <dc:creator>Пользователь Windows</dc:creator>
  <cp:lastModifiedBy>Пользователь Windows</cp:lastModifiedBy>
  <cp:revision>6</cp:revision>
  <dcterms:created xsi:type="dcterms:W3CDTF">2021-01-31T09:29:10Z</dcterms:created>
  <dcterms:modified xsi:type="dcterms:W3CDTF">2024-03-23T18:48:35Z</dcterms:modified>
</cp:coreProperties>
</file>