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57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Экономическое развитие России во 2 половине 18 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8010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Особенности экономического развития России 2 пол. 18 в.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000108"/>
            <a:ext cx="882023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ru-RU" sz="3200" dirty="0" smtClean="0"/>
              <a:t>1.Активное развитие «вширь»</a:t>
            </a:r>
          </a:p>
          <a:p>
            <a:pPr marL="514350" indent="-514350"/>
            <a:r>
              <a:rPr lang="ru-RU" sz="2400" dirty="0" smtClean="0"/>
              <a:t>Успехи в развитии экономики были связаны с присоединением </a:t>
            </a:r>
          </a:p>
          <a:p>
            <a:pPr marL="514350" indent="-514350"/>
            <a:r>
              <a:rPr lang="ru-RU" sz="2400" dirty="0" smtClean="0"/>
              <a:t>новых территорий</a:t>
            </a:r>
            <a:r>
              <a:rPr lang="ru-RU" dirty="0" smtClean="0"/>
              <a:t>.</a:t>
            </a:r>
          </a:p>
          <a:p>
            <a:pPr marL="514350" indent="-514350"/>
            <a:r>
              <a:rPr lang="ru-RU" sz="3200" dirty="0" smtClean="0"/>
              <a:t>2.Развитие капиталистических  отношений</a:t>
            </a:r>
          </a:p>
          <a:p>
            <a:pPr marL="514350" indent="-514350"/>
            <a:r>
              <a:rPr lang="ru-RU" sz="2400" dirty="0" smtClean="0"/>
              <a:t>Появились предприятия с наёмной рабочей </a:t>
            </a:r>
          </a:p>
          <a:p>
            <a:pPr marL="514350" indent="-514350"/>
            <a:r>
              <a:rPr lang="ru-RU" sz="2400" dirty="0" smtClean="0"/>
              <a:t>силой и производством на рынок.</a:t>
            </a:r>
          </a:p>
          <a:p>
            <a:pPr marL="514350" indent="-514350"/>
            <a:r>
              <a:rPr lang="ru-RU" sz="3200" dirty="0" smtClean="0"/>
              <a:t>3.Положительный торговый баланс</a:t>
            </a:r>
          </a:p>
          <a:p>
            <a:pPr marL="514350" indent="-514350"/>
            <a:r>
              <a:rPr lang="ru-RU" sz="2400" dirty="0" smtClean="0"/>
              <a:t>Экспорт-сырьё , импорт- промышленные товары.</a:t>
            </a:r>
          </a:p>
          <a:p>
            <a:pPr marL="514350" indent="-514350"/>
            <a:r>
              <a:rPr lang="ru-RU" sz="3200" dirty="0" smtClean="0"/>
              <a:t>4.Дефицит бюджета</a:t>
            </a:r>
          </a:p>
          <a:p>
            <a:pPr marL="514350" indent="-514350"/>
            <a:r>
              <a:rPr lang="ru-RU" sz="2400" dirty="0" smtClean="0"/>
              <a:t>Рост государственных расходов. Внешние займы, рост подушной </a:t>
            </a:r>
          </a:p>
          <a:p>
            <a:pPr marL="514350" indent="-514350"/>
            <a:r>
              <a:rPr lang="ru-RU" sz="2400" dirty="0" smtClean="0"/>
              <a:t>Подати, косвенных налогов, таможенных сборов.</a:t>
            </a:r>
          </a:p>
          <a:p>
            <a:pPr marL="514350" indent="-514350"/>
            <a:r>
              <a:rPr lang="ru-RU" sz="3200" dirty="0" smtClean="0"/>
              <a:t>5.Господство крепостнических отношений</a:t>
            </a:r>
          </a:p>
          <a:p>
            <a:pPr marL="514350" indent="-514350"/>
            <a:r>
              <a:rPr lang="ru-RU" sz="2400" dirty="0" smtClean="0"/>
              <a:t>Усиление власти помещиков над крестьянами, рост повинностей.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69541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7868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Работа с учебником.</a:t>
            </a:r>
          </a:p>
          <a:p>
            <a:pPr algn="ctr"/>
            <a:r>
              <a:rPr lang="ru-RU" sz="2800" b="1" dirty="0" smtClean="0"/>
              <a:t>1гр. – пар.19 п.1 </a:t>
            </a:r>
          </a:p>
          <a:p>
            <a:pPr algn="ctr"/>
            <a:r>
              <a:rPr lang="ru-RU" sz="2800" b="1" dirty="0" smtClean="0"/>
              <a:t>Особенности развитие сельского хозяйства.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2 гр. – пар.19 п.2</a:t>
            </a:r>
          </a:p>
          <a:p>
            <a:pPr algn="ctr"/>
            <a:r>
              <a:rPr lang="ru-RU" sz="2800" b="1" dirty="0" smtClean="0"/>
              <a:t> Особенности развитие промышленности.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 3 гр.- пар.19 п.3</a:t>
            </a:r>
          </a:p>
          <a:p>
            <a:pPr algn="ctr"/>
            <a:r>
              <a:rPr lang="ru-RU" sz="2800" b="1" dirty="0" smtClean="0"/>
              <a:t> Особенности развитие торговли и финансов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57356" y="5357826"/>
            <a:ext cx="3896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д</a:t>
            </a:r>
            <a:r>
              <a:rPr lang="ru-RU" dirty="0" smtClean="0"/>
              <a:t>/</a:t>
            </a:r>
            <a:r>
              <a:rPr lang="ru-RU" dirty="0" err="1" smtClean="0"/>
              <a:t>з</a:t>
            </a:r>
            <a:r>
              <a:rPr lang="ru-RU" dirty="0" smtClean="0"/>
              <a:t> пар.19 в.1-7. зад.2-собщение инд.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r="8800" b="16667"/>
          <a:stretch>
            <a:fillRect/>
          </a:stretch>
        </p:blipFill>
        <p:spPr bwMode="auto">
          <a:xfrm>
            <a:off x="0" y="1571612"/>
            <a:ext cx="895829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428868"/>
            <a:ext cx="90011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3" y="3929066"/>
            <a:ext cx="878687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382" y="428604"/>
            <a:ext cx="917476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132</Words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Экономическое развитие России во 2 половине 18 века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Анатолий</dc:creator>
  <cp:lastModifiedBy>Windows User</cp:lastModifiedBy>
  <cp:revision>5</cp:revision>
  <dcterms:created xsi:type="dcterms:W3CDTF">2024-03-03T15:45:24Z</dcterms:created>
  <dcterms:modified xsi:type="dcterms:W3CDTF">2024-03-17T14:18:55Z</dcterms:modified>
</cp:coreProperties>
</file>