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214291"/>
            <a:ext cx="7772400" cy="57150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Эндемики Австралии - Кенгуру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86380" y="785794"/>
            <a:ext cx="3643338" cy="571504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Кенгуру (</a:t>
            </a:r>
            <a:r>
              <a:rPr lang="ru-RU" dirty="0" err="1" smtClean="0">
                <a:solidFill>
                  <a:schemeClr val="tx1"/>
                </a:solidFill>
              </a:rPr>
              <a:t>лат.Macropus</a:t>
            </a:r>
            <a:r>
              <a:rPr lang="ru-RU" dirty="0" smtClean="0">
                <a:solidFill>
                  <a:schemeClr val="tx1"/>
                </a:solidFill>
              </a:rPr>
              <a:t>) – животные сумчатого вида с большими мощными задними ногами, которые используются для прыжков и длинным толстым хвостом для баланса. Кенгуру являются эндемиками Австралии, за исключением некоторых видов, обнаруженных в соседней Новой Гвинее.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Рыжий-кенгуру_Red-Kangaroo-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48" y="1428736"/>
            <a:ext cx="4476749" cy="335756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214291"/>
            <a:ext cx="7772400" cy="42862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Эндемики Австралии - Коала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6248" y="785794"/>
            <a:ext cx="4643470" cy="5929354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Коала (</a:t>
            </a:r>
            <a:r>
              <a:rPr lang="ru-RU" dirty="0" err="1" smtClean="0">
                <a:solidFill>
                  <a:schemeClr val="tx1"/>
                </a:solidFill>
              </a:rPr>
              <a:t>лат.Phascolarctos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cinereus</a:t>
            </a:r>
            <a:r>
              <a:rPr lang="ru-RU" dirty="0" smtClean="0">
                <a:solidFill>
                  <a:schemeClr val="tx1"/>
                </a:solidFill>
              </a:rPr>
              <a:t>) </a:t>
            </a:r>
            <a:r>
              <a:rPr lang="ru-RU" smtClean="0">
                <a:solidFill>
                  <a:schemeClr val="tx1"/>
                </a:solidFill>
              </a:rPr>
              <a:t>- </a:t>
            </a:r>
            <a:r>
              <a:rPr lang="ru-RU" smtClean="0">
                <a:solidFill>
                  <a:schemeClr val="tx1"/>
                </a:solidFill>
              </a:rPr>
              <a:t>единственный </a:t>
            </a:r>
            <a:r>
              <a:rPr lang="ru-RU" dirty="0" smtClean="0">
                <a:solidFill>
                  <a:schemeClr val="tx1"/>
                </a:solidFill>
              </a:rPr>
              <a:t>из оставшихся сумчатых представителей вида семейства </a:t>
            </a:r>
            <a:r>
              <a:rPr lang="ru-RU" dirty="0" err="1" smtClean="0">
                <a:solidFill>
                  <a:schemeClr val="tx1"/>
                </a:solidFill>
              </a:rPr>
              <a:t>Phascolarctidae</a:t>
            </a:r>
            <a:r>
              <a:rPr lang="ru-RU" dirty="0" smtClean="0">
                <a:solidFill>
                  <a:schemeClr val="tx1"/>
                </a:solidFill>
              </a:rPr>
              <a:t> эндемиков Австралии. Они существуют в эвкалиптовых лесах на восточном побережье Австралии, которые расположились от Аделаиды в Южной Австралии до основания полуострова </a:t>
            </a:r>
            <a:r>
              <a:rPr lang="ru-RU" dirty="0" err="1" smtClean="0">
                <a:solidFill>
                  <a:schemeClr val="tx1"/>
                </a:solidFill>
              </a:rPr>
              <a:t>Кейп-Йорк</a:t>
            </a:r>
            <a:r>
              <a:rPr lang="ru-RU" dirty="0" smtClean="0">
                <a:solidFill>
                  <a:schemeClr val="tx1"/>
                </a:solidFill>
              </a:rPr>
              <a:t> в Северном </a:t>
            </a:r>
            <a:r>
              <a:rPr lang="ru-RU" dirty="0" err="1" smtClean="0">
                <a:solidFill>
                  <a:schemeClr val="tx1"/>
                </a:solidFill>
              </a:rPr>
              <a:t>Квинсленде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6" name="Рисунок 5" descr="Коала_Koala-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1500174"/>
            <a:ext cx="3810027" cy="285752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214291"/>
            <a:ext cx="7772400" cy="42862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Эндемики Австралии - Коала</a:t>
            </a:r>
            <a:endParaRPr lang="ru-RU" dirty="0"/>
          </a:p>
        </p:txBody>
      </p:sp>
      <p:pic>
        <p:nvPicPr>
          <p:cNvPr id="6" name="Рисунок 5" descr="Коала_Koala-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0535" y="714356"/>
            <a:ext cx="7810555" cy="585791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214291"/>
            <a:ext cx="7772400" cy="42862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Эндемики Австралии - Коала</a:t>
            </a:r>
            <a:endParaRPr lang="ru-RU" dirty="0"/>
          </a:p>
        </p:txBody>
      </p:sp>
      <p:pic>
        <p:nvPicPr>
          <p:cNvPr id="4" name="Рисунок 3" descr="Коала_Koala-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214291"/>
            <a:ext cx="7772400" cy="42862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Эндемики Австралии - Вомбат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6248" y="785794"/>
            <a:ext cx="4643470" cy="5929354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Вомбаты (</a:t>
            </a:r>
            <a:r>
              <a:rPr lang="ru-RU" dirty="0" err="1" smtClean="0">
                <a:solidFill>
                  <a:schemeClr val="tx1"/>
                </a:solidFill>
              </a:rPr>
              <a:t>лат.Vombatidae</a:t>
            </a:r>
            <a:r>
              <a:rPr lang="ru-RU" dirty="0" smtClean="0">
                <a:solidFill>
                  <a:schemeClr val="tx1"/>
                </a:solidFill>
              </a:rPr>
              <a:t>) — роющие норы животные относящиеся к семейству двурезцовых сумчатых, по внешнему виду напоминают небольших медведей  с компактным туловищем, короткими, но сильными конечностями. Это самое крупное млекопитающие, роющее норы и пещеры, образующие под землей сложную системы для передвижения.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" name="Рисунок 4" descr="Вомбат_Wombat-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1785926"/>
            <a:ext cx="3905245" cy="292893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214291"/>
            <a:ext cx="7772400" cy="42862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Эндемики Австралии - Вомбат</a:t>
            </a:r>
            <a:endParaRPr lang="ru-RU" dirty="0"/>
          </a:p>
        </p:txBody>
      </p:sp>
      <p:pic>
        <p:nvPicPr>
          <p:cNvPr id="5" name="Рисунок 4" descr="Вомбат_Wombat-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8161" y="714356"/>
            <a:ext cx="7905805" cy="592935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214291"/>
            <a:ext cx="7772400" cy="42862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Эндемики Австралии - Утконос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628" y="642918"/>
            <a:ext cx="3929090" cy="6072230"/>
          </a:xfrm>
        </p:spPr>
        <p:txBody>
          <a:bodyPr>
            <a:normAutofit fontScale="925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Утконос (</a:t>
            </a:r>
            <a:r>
              <a:rPr lang="ru-RU" dirty="0" err="1" smtClean="0">
                <a:solidFill>
                  <a:schemeClr val="tx1"/>
                </a:solidFill>
              </a:rPr>
              <a:t>лат.Ornithorhynchus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anatinus</a:t>
            </a:r>
            <a:r>
              <a:rPr lang="ru-RU" dirty="0" smtClean="0">
                <a:solidFill>
                  <a:schemeClr val="tx1"/>
                </a:solidFill>
              </a:rPr>
              <a:t>) — единственно сохранившийся представитель семейства </a:t>
            </a:r>
            <a:r>
              <a:rPr lang="ru-RU" dirty="0" err="1" smtClean="0">
                <a:solidFill>
                  <a:schemeClr val="tx1"/>
                </a:solidFill>
              </a:rPr>
              <a:t>утконосовых</a:t>
            </a:r>
            <a:r>
              <a:rPr lang="ru-RU" dirty="0" smtClean="0">
                <a:solidFill>
                  <a:schemeClr val="tx1"/>
                </a:solidFill>
              </a:rPr>
              <a:t>. Это животное изображено на реверсе монеты в 20 центов и является одним из символов Австралии.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6" name="Рисунок 5" descr="Утконос_Platypus-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1214422"/>
            <a:ext cx="4667251" cy="350043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Утконос_Platypus-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214291"/>
            <a:ext cx="7772400" cy="42862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Эндемики Австралии - Ехидна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14910" y="785770"/>
            <a:ext cx="3929090" cy="6072230"/>
          </a:xfrm>
        </p:spPr>
        <p:txBody>
          <a:bodyPr>
            <a:normAutofit fontScale="925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Австралийская ехидна (</a:t>
            </a:r>
            <a:r>
              <a:rPr lang="ru-RU" dirty="0" err="1" smtClean="0">
                <a:solidFill>
                  <a:schemeClr val="tx1"/>
                </a:solidFill>
              </a:rPr>
              <a:t>лат.Tachyglossus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aculeatus</a:t>
            </a:r>
            <a:r>
              <a:rPr lang="ru-RU" dirty="0" smtClean="0">
                <a:solidFill>
                  <a:schemeClr val="tx1"/>
                </a:solidFill>
              </a:rPr>
              <a:t>) - единственный представитель настоящего рода ехидн </a:t>
            </a:r>
            <a:r>
              <a:rPr lang="ru-RU" dirty="0" err="1" smtClean="0">
                <a:solidFill>
                  <a:schemeClr val="tx1"/>
                </a:solidFill>
              </a:rPr>
              <a:t>Tachyglossus</a:t>
            </a:r>
            <a:r>
              <a:rPr lang="ru-RU" dirty="0" smtClean="0">
                <a:solidFill>
                  <a:schemeClr val="tx1"/>
                </a:solidFill>
              </a:rPr>
              <a:t>. Ранее животное ошибочно было причислено к роду муравьедов за свой странный длинный нос.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" name="Рисунок 4" descr="Ехидна_Echidna-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1071546"/>
            <a:ext cx="4857784" cy="364333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Ехидна_Echidna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214291"/>
            <a:ext cx="7772400" cy="42862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Эндемики Австралии - Кенгуру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71604" y="6143644"/>
            <a:ext cx="7358114" cy="571504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Рыжий Кенгуру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Рыжий-кенгуру_Red-Kangaroo-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8662" y="696496"/>
            <a:ext cx="7358114" cy="551858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214291"/>
            <a:ext cx="7772400" cy="42862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Эндемики Австралии - Кенгуру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71604" y="6143644"/>
            <a:ext cx="7358114" cy="571504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Рыжий Кенгуру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" name="Рисунок 4" descr="Рыжий-кенгуру_Red-Kangaroo-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00100" y="642918"/>
            <a:ext cx="7429552" cy="557216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214291"/>
            <a:ext cx="7772400" cy="42862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Эндемики Австралии - Кенгуру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71604" y="6143644"/>
            <a:ext cx="7358114" cy="571504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Рыжий Кенгуру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6" name="Рисунок 5" descr="Рыжий-кенгуру_Red-Kangaroo-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214291"/>
            <a:ext cx="7772400" cy="42862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Эндемики Австралии - Кенгуру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71604" y="6143644"/>
            <a:ext cx="7358114" cy="571504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Кенгуру </a:t>
            </a:r>
            <a:r>
              <a:rPr lang="ru-RU" dirty="0" err="1" smtClean="0">
                <a:solidFill>
                  <a:schemeClr val="tx1"/>
                </a:solidFill>
              </a:rPr>
              <a:t>Валлаби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" name="Рисунок 4" descr="Кенгуру-Валлаби_Wallaby-Kangaroo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00100" y="642918"/>
            <a:ext cx="7429552" cy="557216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214291"/>
            <a:ext cx="7772400" cy="42862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Эндемики Австралии - Кенгуру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71604" y="6143644"/>
            <a:ext cx="7358114" cy="571504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Кенгуру </a:t>
            </a:r>
            <a:r>
              <a:rPr lang="ru-RU" dirty="0" err="1" smtClean="0">
                <a:solidFill>
                  <a:schemeClr val="tx1"/>
                </a:solidFill>
              </a:rPr>
              <a:t>Валлаби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6" name="Рисунок 5" descr="Кенгуру-Валлаби_Wallaby-Kangaroo-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214291"/>
            <a:ext cx="7772400" cy="42862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Эндемики Австралии - Динго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6248" y="785794"/>
            <a:ext cx="4643470" cy="5929354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Единственным хищником в </a:t>
            </a:r>
            <a:r>
              <a:rPr lang="ru-RU" dirty="0" err="1" smtClean="0">
                <a:solidFill>
                  <a:schemeClr val="tx1"/>
                </a:solidFill>
              </a:rPr>
              <a:t>аборигенской</a:t>
            </a:r>
            <a:r>
              <a:rPr lang="ru-RU" dirty="0" smtClean="0">
                <a:solidFill>
                  <a:schemeClr val="tx1"/>
                </a:solidFill>
              </a:rPr>
              <a:t> фауне Австралии считается вторично одичавшая собака – Динго (</a:t>
            </a:r>
            <a:r>
              <a:rPr lang="ru-RU" dirty="0" err="1" smtClean="0">
                <a:solidFill>
                  <a:schemeClr val="tx1"/>
                </a:solidFill>
              </a:rPr>
              <a:t>лат.Canis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lupus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dingo</a:t>
            </a:r>
            <a:r>
              <a:rPr lang="ru-RU" dirty="0" smtClean="0">
                <a:solidFill>
                  <a:schemeClr val="tx1"/>
                </a:solidFill>
              </a:rPr>
              <a:t>). Предполагается, что животное завезли выходцы из Индонезии более 5000 </a:t>
            </a:r>
            <a:r>
              <a:rPr lang="ru-RU" dirty="0" smtClean="0">
                <a:solidFill>
                  <a:schemeClr val="tx1"/>
                </a:solidFill>
              </a:rPr>
              <a:t>лет </a:t>
            </a:r>
            <a:r>
              <a:rPr lang="ru-RU" dirty="0" smtClean="0">
                <a:solidFill>
                  <a:schemeClr val="tx1"/>
                </a:solidFill>
              </a:rPr>
              <a:t>назад. С тех пор из-за изоляции континента данный вид считается самой старой породой собак в мире. После европейской колонизации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" name="Рисунок 4" descr="Динго_Dingo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1428736"/>
            <a:ext cx="3714776" cy="278608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214291"/>
            <a:ext cx="7772400" cy="42862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Эндемики Австралии - Динго</a:t>
            </a:r>
            <a:endParaRPr lang="ru-RU" dirty="0"/>
          </a:p>
        </p:txBody>
      </p:sp>
      <p:pic>
        <p:nvPicPr>
          <p:cNvPr id="5" name="Рисунок 4" descr="Динго_Dingo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00100" y="714356"/>
            <a:ext cx="7715304" cy="578647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214291"/>
            <a:ext cx="7772400" cy="42862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Эндемики Австралии - Динго</a:t>
            </a:r>
            <a:endParaRPr lang="ru-RU" dirty="0"/>
          </a:p>
        </p:txBody>
      </p:sp>
      <p:pic>
        <p:nvPicPr>
          <p:cNvPr id="4" name="Рисунок 3" descr="Динго_Dingo-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310</Words>
  <Application>Microsoft Office PowerPoint</Application>
  <PresentationFormat>Экран (4:3)</PresentationFormat>
  <Paragraphs>27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Эндемики Австралии - Кенгуру</vt:lpstr>
      <vt:lpstr>Эндемики Австралии - Кенгуру</vt:lpstr>
      <vt:lpstr>Эндемики Австралии - Кенгуру</vt:lpstr>
      <vt:lpstr>Эндемики Австралии - Кенгуру</vt:lpstr>
      <vt:lpstr>Эндемики Австралии - Кенгуру</vt:lpstr>
      <vt:lpstr>Эндемики Австралии - Кенгуру</vt:lpstr>
      <vt:lpstr>Эндемики Австралии - Динго</vt:lpstr>
      <vt:lpstr>Эндемики Австралии - Динго</vt:lpstr>
      <vt:lpstr>Эндемики Австралии - Динго</vt:lpstr>
      <vt:lpstr>Эндемики Австралии - Коала</vt:lpstr>
      <vt:lpstr>Эндемики Австралии - Коала</vt:lpstr>
      <vt:lpstr>Эндемики Австралии - Коала</vt:lpstr>
      <vt:lpstr>Эндемики Австралии - Вомбат</vt:lpstr>
      <vt:lpstr>Эндемики Австралии - Вомбат</vt:lpstr>
      <vt:lpstr>Эндемики Австралии - Утконос</vt:lpstr>
      <vt:lpstr>Слайд 16</vt:lpstr>
      <vt:lpstr>Эндемики Австралии - Ехидна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Admin</cp:lastModifiedBy>
  <cp:revision>9</cp:revision>
  <dcterms:created xsi:type="dcterms:W3CDTF">2011-12-22T13:47:53Z</dcterms:created>
  <dcterms:modified xsi:type="dcterms:W3CDTF">2014-02-27T05:07:36Z</dcterms:modified>
</cp:coreProperties>
</file>