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8" r:id="rId2"/>
    <p:sldId id="259" r:id="rId3"/>
    <p:sldId id="260" r:id="rId4"/>
    <p:sldId id="261" r:id="rId5"/>
    <p:sldId id="265" r:id="rId6"/>
    <p:sldId id="262" r:id="rId7"/>
    <p:sldId id="263" r:id="rId8"/>
    <p:sldId id="264" r:id="rId9"/>
    <p:sldId id="266" r:id="rId10"/>
    <p:sldId id="268" r:id="rId11"/>
    <p:sldId id="269" r:id="rId12"/>
    <p:sldId id="277" r:id="rId13"/>
    <p:sldId id="276" r:id="rId14"/>
    <p:sldId id="275" r:id="rId15"/>
    <p:sldId id="267" r:id="rId16"/>
    <p:sldId id="270" r:id="rId17"/>
    <p:sldId id="272" r:id="rId18"/>
    <p:sldId id="279" r:id="rId19"/>
    <p:sldId id="281" r:id="rId20"/>
    <p:sldId id="284" r:id="rId21"/>
    <p:sldId id="285" r:id="rId22"/>
    <p:sldId id="287" r:id="rId23"/>
    <p:sldId id="288" r:id="rId24"/>
    <p:sldId id="290" r:id="rId25"/>
    <p:sldId id="291" r:id="rId26"/>
    <p:sldId id="293" r:id="rId27"/>
    <p:sldId id="294" r:id="rId28"/>
    <p:sldId id="295" r:id="rId29"/>
    <p:sldId id="296" r:id="rId30"/>
    <p:sldId id="297" r:id="rId31"/>
    <p:sldId id="298" r:id="rId32"/>
    <p:sldId id="303" r:id="rId33"/>
    <p:sldId id="299" r:id="rId34"/>
    <p:sldId id="300" r:id="rId35"/>
    <p:sldId id="301" r:id="rId36"/>
    <p:sldId id="302" r:id="rId37"/>
    <p:sldId id="304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1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546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91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3996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851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23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80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535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874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2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9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4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7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93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137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13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2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AE84E2F-9985-4D17-88EC-22B5D6321D1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0C74835-86D0-4954-BED2-8240CD8C3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5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443">
            <a:off x="3976941" y="1198457"/>
            <a:ext cx="4646501" cy="26556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675" y="4730367"/>
            <a:ext cx="5884414" cy="20595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11" y="2924944"/>
            <a:ext cx="5170528" cy="24693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9632" y="514127"/>
            <a:ext cx="5762482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</a:rPr>
              <a:t>ТРАСПОРТ</a:t>
            </a:r>
          </a:p>
          <a:p>
            <a:pPr algn="ctr"/>
            <a:r>
              <a:rPr lang="ru-RU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средней группе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2" y="5506992"/>
            <a:ext cx="31720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/>
          </a:p>
          <a:p>
            <a:endParaRPr lang="ru-RU" sz="16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65277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9574" y="116633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Трамвай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86074"/>
            <a:ext cx="8388424" cy="58787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87674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9574" y="116633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Грузовик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Грузовик Sany SYZ320C-8S(V) 2022 года выпуска (бу с пробегом) купить в  Новосибирске в компании Глобал Трак Сейлс (Global Truck Sales).">
            <a:extLst>
              <a:ext uri="{FF2B5EF4-FFF2-40B4-BE49-F238E27FC236}">
                <a16:creationId xmlns:a16="http://schemas.microsoft.com/office/drawing/2014/main" id="{ACDC0390-5618-4702-9422-FF59CA099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886074"/>
            <a:ext cx="7704856" cy="57786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667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16633"/>
            <a:ext cx="74888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Полицейский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автомобиль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8388424" cy="5592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65631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16633"/>
            <a:ext cx="5616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Скорая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помощь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04730"/>
            <a:ext cx="8532440" cy="5688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92502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6633"/>
            <a:ext cx="68407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Пожарная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машина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460432" cy="5638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74436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9574" y="116633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Поезд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86074"/>
            <a:ext cx="8604448" cy="57362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88150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5025008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Трактор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29000"/>
            <a:ext cx="4788024" cy="3192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A19CFA-B55D-4666-B3CC-DA34E0204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97" y="81761"/>
            <a:ext cx="4621527" cy="3466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AA60E1-4FA2-457E-802F-87AA9FF5B36E}"/>
              </a:ext>
            </a:extLst>
          </p:cNvPr>
          <p:cNvSpPr/>
          <p:nvPr/>
        </p:nvSpPr>
        <p:spPr>
          <a:xfrm>
            <a:off x="1915246" y="1047495"/>
            <a:ext cx="2502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Бульдозер</a:t>
            </a:r>
          </a:p>
        </p:txBody>
      </p:sp>
    </p:spTree>
    <p:extLst>
      <p:ext uri="{BB962C8B-B14F-4D97-AF65-F5344CB8AC3E}">
        <p14:creationId xmlns:p14="http://schemas.microsoft.com/office/powerpoint/2010/main" val="3214443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6156" y="1340768"/>
            <a:ext cx="32206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Комбайн</a:t>
            </a:r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24" y="260648"/>
            <a:ext cx="4948105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B59627-C9E0-49CA-A387-6A1955BBDD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59103"/>
            <a:ext cx="4948104" cy="3522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7E908A-FABE-4515-A1AC-A4BDB53381F2}"/>
              </a:ext>
            </a:extLst>
          </p:cNvPr>
          <p:cNvSpPr/>
          <p:nvPr/>
        </p:nvSpPr>
        <p:spPr>
          <a:xfrm>
            <a:off x="5262275" y="4735621"/>
            <a:ext cx="29116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Экскаватор</a:t>
            </a:r>
          </a:p>
        </p:txBody>
      </p:sp>
    </p:spTree>
    <p:extLst>
      <p:ext uri="{BB962C8B-B14F-4D97-AF65-F5344CB8AC3E}">
        <p14:creationId xmlns:p14="http://schemas.microsoft.com/office/powerpoint/2010/main" val="2089834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684318"/>
            <a:ext cx="4464496" cy="3154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012160" y="3044279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Самолёт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CF4D41-565C-4B4A-AB48-19F07BBDBD1D}"/>
              </a:ext>
            </a:extLst>
          </p:cNvPr>
          <p:cNvSpPr/>
          <p:nvPr/>
        </p:nvSpPr>
        <p:spPr>
          <a:xfrm>
            <a:off x="2051720" y="39240"/>
            <a:ext cx="6149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Воздушный транспорт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75E464-FEFC-41D6-B33B-3A56077DB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6" r="19179" b="15755"/>
          <a:stretch/>
        </p:blipFill>
        <p:spPr>
          <a:xfrm>
            <a:off x="179512" y="808681"/>
            <a:ext cx="4677680" cy="2787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8132077-1E27-4230-A928-0AF1BA19110A}"/>
              </a:ext>
            </a:extLst>
          </p:cNvPr>
          <p:cNvSpPr/>
          <p:nvPr/>
        </p:nvSpPr>
        <p:spPr>
          <a:xfrm>
            <a:off x="512769" y="3472577"/>
            <a:ext cx="26050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Вертолёт</a:t>
            </a:r>
          </a:p>
        </p:txBody>
      </p:sp>
    </p:spTree>
    <p:extLst>
      <p:ext uri="{BB962C8B-B14F-4D97-AF65-F5344CB8AC3E}">
        <p14:creationId xmlns:p14="http://schemas.microsoft.com/office/powerpoint/2010/main" val="1726673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60498" y="2402131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Планер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593" y="3226898"/>
            <a:ext cx="5292659" cy="3519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97557C-B4AF-4F93-9F16-B01852269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24662"/>
            <a:ext cx="4572579" cy="3062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4C7153E-959A-43C8-BAD9-F437759BC539}"/>
              </a:ext>
            </a:extLst>
          </p:cNvPr>
          <p:cNvSpPr/>
          <p:nvPr/>
        </p:nvSpPr>
        <p:spPr>
          <a:xfrm>
            <a:off x="359461" y="3099195"/>
            <a:ext cx="28240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Дирижабль</a:t>
            </a:r>
          </a:p>
        </p:txBody>
      </p:sp>
    </p:spTree>
    <p:extLst>
      <p:ext uri="{BB962C8B-B14F-4D97-AF65-F5344CB8AC3E}">
        <p14:creationId xmlns:p14="http://schemas.microsoft.com/office/powerpoint/2010/main" val="2419299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27493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лошадке ехали,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угла доехали.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Сели на машину,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Налили бензину.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машине ехали,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реки доехали.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Стоп! Разворот.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 – пароход.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Пароходом ехали,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горы доехали.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Пароход не везёт,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сесть в самолёт.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 летит,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нём мотор гудит: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УУУУУУ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017" y="1628800"/>
            <a:ext cx="2448272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198" y="4221010"/>
            <a:ext cx="3312368" cy="2341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933056"/>
            <a:ext cx="2448272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163" y="627552"/>
            <a:ext cx="3085183" cy="2009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997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4" y="1340768"/>
            <a:ext cx="7576272" cy="5049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004048" y="1556792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Лодка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1DF4C79-5C24-48D6-8B3A-9A6105453932}"/>
              </a:ext>
            </a:extLst>
          </p:cNvPr>
          <p:cNvSpPr/>
          <p:nvPr/>
        </p:nvSpPr>
        <p:spPr>
          <a:xfrm>
            <a:off x="1207015" y="236706"/>
            <a:ext cx="56525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Водный транспорт</a:t>
            </a:r>
          </a:p>
        </p:txBody>
      </p:sp>
    </p:spTree>
    <p:extLst>
      <p:ext uri="{BB962C8B-B14F-4D97-AF65-F5344CB8AC3E}">
        <p14:creationId xmlns:p14="http://schemas.microsoft.com/office/powerpoint/2010/main" val="3591026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66871"/>
            <a:ext cx="4752528" cy="31683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76213" y="5873359"/>
            <a:ext cx="23397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Яхта</a:t>
            </a:r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185E6F-9A90-4322-962A-87C165CBE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191495"/>
            <a:ext cx="5058057" cy="33514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A906D5-03C1-4FE0-8F99-1A92639E5E4C}"/>
              </a:ext>
            </a:extLst>
          </p:cNvPr>
          <p:cNvSpPr/>
          <p:nvPr/>
        </p:nvSpPr>
        <p:spPr>
          <a:xfrm>
            <a:off x="142000" y="2721114"/>
            <a:ext cx="5350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Туристический лайнер</a:t>
            </a:r>
          </a:p>
        </p:txBody>
      </p:sp>
    </p:spTree>
    <p:extLst>
      <p:ext uri="{BB962C8B-B14F-4D97-AF65-F5344CB8AC3E}">
        <p14:creationId xmlns:p14="http://schemas.microsoft.com/office/powerpoint/2010/main" val="2119452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52120" y="2060848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Пароход</a:t>
            </a:r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753" y="2988330"/>
            <a:ext cx="5004048" cy="37530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Круизный речной теплоход «Карл Маркс»: описание, фото, отзывы">
            <a:extLst>
              <a:ext uri="{FF2B5EF4-FFF2-40B4-BE49-F238E27FC236}">
                <a16:creationId xmlns:a16="http://schemas.microsoft.com/office/drawing/2014/main" id="{D39F64F6-28E1-4253-A923-987AB16AFE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0" b="10101"/>
          <a:stretch/>
        </p:blipFill>
        <p:spPr bwMode="auto">
          <a:xfrm>
            <a:off x="179511" y="116634"/>
            <a:ext cx="5222295" cy="3528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C5F966-C705-48A8-9DE5-A2AF590C426F}"/>
              </a:ext>
            </a:extLst>
          </p:cNvPr>
          <p:cNvSpPr/>
          <p:nvPr/>
        </p:nvSpPr>
        <p:spPr>
          <a:xfrm>
            <a:off x="323528" y="3789040"/>
            <a:ext cx="22302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Теплоход</a:t>
            </a:r>
          </a:p>
        </p:txBody>
      </p:sp>
    </p:spTree>
    <p:extLst>
      <p:ext uri="{BB962C8B-B14F-4D97-AF65-F5344CB8AC3E}">
        <p14:creationId xmlns:p14="http://schemas.microsoft.com/office/powerpoint/2010/main" val="3846057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04248" y="2526579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Паром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623" y="3296020"/>
            <a:ext cx="5624857" cy="3373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2E01AB-D3E0-4F25-B7A9-8556AC7CA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01" y="213258"/>
            <a:ext cx="5104675" cy="3373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CFEFD66-DDFB-47B8-ABFE-CFEAD40C8D61}"/>
              </a:ext>
            </a:extLst>
          </p:cNvPr>
          <p:cNvSpPr/>
          <p:nvPr/>
        </p:nvSpPr>
        <p:spPr>
          <a:xfrm>
            <a:off x="251520" y="3607166"/>
            <a:ext cx="17037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Баржа</a:t>
            </a:r>
          </a:p>
        </p:txBody>
      </p:sp>
    </p:spTree>
    <p:extLst>
      <p:ext uri="{BB962C8B-B14F-4D97-AF65-F5344CB8AC3E}">
        <p14:creationId xmlns:p14="http://schemas.microsoft.com/office/powerpoint/2010/main" val="1692010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3"/>
            <a:ext cx="82809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Подводная лодка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8" y="1196752"/>
            <a:ext cx="8676456" cy="54227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65074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4215"/>
            <a:ext cx="751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Подземный транспорт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9F93D0-74C9-4A9C-8A9F-3EFA582E4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800006"/>
            <a:ext cx="5935256" cy="3941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212" y="869190"/>
            <a:ext cx="4785530" cy="270382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E88BFE4-EC44-492C-A457-06C7EA197009}"/>
              </a:ext>
            </a:extLst>
          </p:cNvPr>
          <p:cNvSpPr/>
          <p:nvPr/>
        </p:nvSpPr>
        <p:spPr>
          <a:xfrm>
            <a:off x="5062940" y="1758796"/>
            <a:ext cx="18389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Метро</a:t>
            </a:r>
          </a:p>
        </p:txBody>
      </p:sp>
    </p:spTree>
    <p:extLst>
      <p:ext uri="{BB962C8B-B14F-4D97-AF65-F5344CB8AC3E}">
        <p14:creationId xmlns:p14="http://schemas.microsoft.com/office/powerpoint/2010/main" val="2182001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3"/>
            <a:ext cx="82809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Упражнение «Скажи наоборот»</a:t>
            </a:r>
            <a:endParaRPr lang="ru-RU" sz="32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73" y="781855"/>
            <a:ext cx="2596245" cy="14179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16570" y="1223173"/>
            <a:ext cx="2190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большой, а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59" y="955119"/>
            <a:ext cx="2016224" cy="1059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23" y="2389474"/>
            <a:ext cx="2771800" cy="14075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48464" y="2795897"/>
            <a:ext cx="205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длинный, а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" t="15305" r="6005" b="21494"/>
          <a:stretch/>
        </p:blipFill>
        <p:spPr>
          <a:xfrm>
            <a:off x="5691742" y="2344687"/>
            <a:ext cx="2628292" cy="13681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" t="15305" r="6005" b="21494"/>
          <a:stretch/>
        </p:blipFill>
        <p:spPr>
          <a:xfrm>
            <a:off x="380297" y="3783582"/>
            <a:ext cx="2628082" cy="15563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03257" y="4300124"/>
            <a:ext cx="197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высокий, 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2" t="12830" r="11070"/>
          <a:stretch/>
        </p:blipFill>
        <p:spPr>
          <a:xfrm>
            <a:off x="5807422" y="3929153"/>
            <a:ext cx="2396932" cy="14440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4542">
            <a:off x="286855" y="4969032"/>
            <a:ext cx="2942740" cy="168189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5077" y="5792394"/>
            <a:ext cx="2241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быстрый, а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59" y="5682038"/>
            <a:ext cx="2016224" cy="105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832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1" y="0"/>
            <a:ext cx="54236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</a:rPr>
              <a:t>Найди отличия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90" y="923330"/>
            <a:ext cx="4964283" cy="3513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430088"/>
            <a:ext cx="4932040" cy="3288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00597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4979769" cy="33198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"/>
          <a:stretch/>
        </p:blipFill>
        <p:spPr>
          <a:xfrm>
            <a:off x="4211960" y="3580494"/>
            <a:ext cx="4765302" cy="3259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44196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2"/>
            <a:ext cx="6528726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269690"/>
            <a:ext cx="5211920" cy="3474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676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99" y="327564"/>
            <a:ext cx="8718601" cy="653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89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3770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Кто  управляет транспортом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24744"/>
            <a:ext cx="3149757" cy="2420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23" y="968890"/>
            <a:ext cx="3208751" cy="21720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99080" y="1162303"/>
            <a:ext cx="1668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Кто управляет</a:t>
            </a:r>
          </a:p>
          <a:p>
            <a:r>
              <a:rPr lang="ru-RU" dirty="0"/>
              <a:t>автобусом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6202" y="2924944"/>
            <a:ext cx="1476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Водитель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613" y="4149080"/>
            <a:ext cx="3816387" cy="25455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6"/>
          <a:stretch/>
        </p:blipFill>
        <p:spPr>
          <a:xfrm>
            <a:off x="162323" y="4276222"/>
            <a:ext cx="3274048" cy="24426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27072" y="4276222"/>
            <a:ext cx="181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Кто управляет</a:t>
            </a:r>
          </a:p>
          <a:p>
            <a:r>
              <a:rPr lang="ru-RU" dirty="0"/>
              <a:t>поездом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4" y="6309320"/>
            <a:ext cx="1672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Машинист</a:t>
            </a:r>
          </a:p>
        </p:txBody>
      </p:sp>
    </p:spTree>
    <p:extLst>
      <p:ext uri="{BB962C8B-B14F-4D97-AF65-F5344CB8AC3E}">
        <p14:creationId xmlns:p14="http://schemas.microsoft.com/office/powerpoint/2010/main" val="15453519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98" y="4825746"/>
            <a:ext cx="3141681" cy="20098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99" y="116632"/>
            <a:ext cx="3141681" cy="21931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" y="145502"/>
            <a:ext cx="3102870" cy="2193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99" y="2492896"/>
            <a:ext cx="3141681" cy="20888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1" y="2511997"/>
            <a:ext cx="3112277" cy="20888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7" y="4736037"/>
            <a:ext cx="3102870" cy="20611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74523" y="302658"/>
            <a:ext cx="180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Кто управляет</a:t>
            </a:r>
          </a:p>
          <a:p>
            <a:r>
              <a:rPr lang="ru-RU" dirty="0"/>
              <a:t>теплоходом?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1522" y="2621913"/>
            <a:ext cx="180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Кто управляет</a:t>
            </a:r>
          </a:p>
          <a:p>
            <a:r>
              <a:rPr lang="ru-RU" dirty="0"/>
              <a:t>краном?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3848" y="4941168"/>
            <a:ext cx="180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Кто управляет</a:t>
            </a:r>
          </a:p>
          <a:p>
            <a:r>
              <a:rPr lang="ru-RU" dirty="0"/>
              <a:t>самолётом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68572" y="1700808"/>
            <a:ext cx="133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Капитан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68572" y="4077072"/>
            <a:ext cx="163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Крановщик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62373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Пилот</a:t>
            </a:r>
          </a:p>
        </p:txBody>
      </p:sp>
    </p:spTree>
    <p:extLst>
      <p:ext uri="{BB962C8B-B14F-4D97-AF65-F5344CB8AC3E}">
        <p14:creationId xmlns:p14="http://schemas.microsoft.com/office/powerpoint/2010/main" val="3823548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818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Дидактическая игра «Четвёртый лишний»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2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60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040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3369"/>
            <a:ext cx="7632848" cy="5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043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38690"/>
            <a:ext cx="7368480" cy="552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042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777686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00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8670"/>
            <a:ext cx="7848872" cy="588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8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14045"/>
            <a:ext cx="7524328" cy="37621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764704"/>
            <a:ext cx="91322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Наземный транспорт</a:t>
            </a:r>
          </a:p>
        </p:txBody>
      </p:sp>
    </p:spTree>
    <p:extLst>
      <p:ext uri="{BB962C8B-B14F-4D97-AF65-F5344CB8AC3E}">
        <p14:creationId xmlns:p14="http://schemas.microsoft.com/office/powerpoint/2010/main" val="152853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00708"/>
            <a:ext cx="7920880" cy="594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339752" y="116633"/>
            <a:ext cx="46085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Велосипед</a:t>
            </a:r>
          </a:p>
        </p:txBody>
      </p:sp>
    </p:spTree>
    <p:extLst>
      <p:ext uri="{BB962C8B-B14F-4D97-AF65-F5344CB8AC3E}">
        <p14:creationId xmlns:p14="http://schemas.microsoft.com/office/powerpoint/2010/main" val="140948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45332"/>
            <a:ext cx="7920880" cy="594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Легковой автомобиль</a:t>
            </a:r>
          </a:p>
        </p:txBody>
      </p:sp>
    </p:spTree>
    <p:extLst>
      <p:ext uri="{BB962C8B-B14F-4D97-AF65-F5344CB8AC3E}">
        <p14:creationId xmlns:p14="http://schemas.microsoft.com/office/powerpoint/2010/main" val="2443277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2" y="1327194"/>
            <a:ext cx="8727370" cy="54546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771800" y="116633"/>
            <a:ext cx="32449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Мотоцикл</a:t>
            </a:r>
          </a:p>
        </p:txBody>
      </p:sp>
    </p:spTree>
    <p:extLst>
      <p:ext uri="{BB962C8B-B14F-4D97-AF65-F5344CB8AC3E}">
        <p14:creationId xmlns:p14="http://schemas.microsoft.com/office/powerpoint/2010/main" val="2126879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" t="-4698" r="200" b="4698"/>
          <a:stretch/>
        </p:blipFill>
        <p:spPr>
          <a:xfrm>
            <a:off x="395536" y="621468"/>
            <a:ext cx="8460432" cy="598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59833" y="1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Автобус</a:t>
            </a:r>
          </a:p>
        </p:txBody>
      </p:sp>
    </p:spTree>
    <p:extLst>
      <p:ext uri="{BB962C8B-B14F-4D97-AF65-F5344CB8AC3E}">
        <p14:creationId xmlns:p14="http://schemas.microsoft.com/office/powerpoint/2010/main" val="3964979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8675654" cy="5784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79574" y="116633"/>
            <a:ext cx="3220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Троллейбус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896122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304</TotalTime>
  <Words>170</Words>
  <Application>Microsoft Office PowerPoint</Application>
  <PresentationFormat>Экран (4:3)</PresentationFormat>
  <Paragraphs>63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</dc:creator>
  <cp:lastModifiedBy>Acer</cp:lastModifiedBy>
  <cp:revision>46</cp:revision>
  <dcterms:created xsi:type="dcterms:W3CDTF">2023-09-24T05:28:32Z</dcterms:created>
  <dcterms:modified xsi:type="dcterms:W3CDTF">2024-03-17T14:49:22Z</dcterms:modified>
</cp:coreProperties>
</file>