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10"/>
  </p:notesMasterIdLst>
  <p:sldIdLst>
    <p:sldId id="256" r:id="rId2"/>
    <p:sldId id="261" r:id="rId3"/>
    <p:sldId id="259" r:id="rId4"/>
    <p:sldId id="257" r:id="rId5"/>
    <p:sldId id="258" r:id="rId6"/>
    <p:sldId id="260" r:id="rId7"/>
    <p:sldId id="262" r:id="rId8"/>
    <p:sldId id="263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585" autoAdjust="0"/>
  </p:normalViewPr>
  <p:slideViewPr>
    <p:cSldViewPr>
      <p:cViewPr varScale="1">
        <p:scale>
          <a:sx n="70" d="100"/>
          <a:sy n="70" d="100"/>
        </p:scale>
        <p:origin x="15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6F1C7-52DD-4168-AA6A-CF2924E1A1EA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39AFA-1F31-4BF8-8563-650425163C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522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4087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414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9298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51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6261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087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73176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9028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36101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26157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81330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714600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00055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24103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73917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2429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5BB82-60B6-481C-9CFC-CF7AF51E5C27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836B66F-891E-40D9-85E8-F3587A9FB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60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  <p:sldLayoutId id="2147484140" r:id="rId12"/>
    <p:sldLayoutId id="2147484141" r:id="rId13"/>
    <p:sldLayoutId id="2147484142" r:id="rId14"/>
    <p:sldLayoutId id="2147484143" r:id="rId15"/>
    <p:sldLayoutId id="2147484144" r:id="rId16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522590" cy="84489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Arial Black" pitchFamily="34" charset="0"/>
              </a:rPr>
              <a:t>Вода в атмосфере</a:t>
            </a:r>
            <a:endParaRPr lang="ru-RU" sz="4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4505324"/>
            <a:ext cx="2986086" cy="23526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/>
              <a:t> </a:t>
            </a:r>
            <a:r>
              <a:rPr lang="ru-RU" sz="8000" dirty="0" smtClean="0"/>
              <a:t>		</a:t>
            </a:r>
          </a:p>
          <a:p>
            <a:r>
              <a:rPr lang="ru-RU" sz="8000" dirty="0"/>
              <a:t>	</a:t>
            </a:r>
            <a:r>
              <a:rPr lang="ru-RU" dirty="0"/>
              <a:t>				</a:t>
            </a:r>
          </a:p>
        </p:txBody>
      </p:sp>
      <p:pic>
        <p:nvPicPr>
          <p:cNvPr id="1026" name="Picture 2" descr="http://static.ngs.ru/news/preview/181b0f5b0f290cc576a25218ab08858003849fc3_4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4552950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304" y="3140968"/>
            <a:ext cx="5166371" cy="35875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51312" y="14497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Влажность воздуха – количество водяного пара содержащегося в воздухе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43808" y="888534"/>
            <a:ext cx="675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Абсолютная влажность – количество водяного пара,  содержащееся в 1 м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³ воздуха (г/м³).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08979" y="1746185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Относительная влажность – отношение абсолютной влажности к тому количеству водяного пара, которое может находиться в воздухе при данной температуре.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78650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1628" y="3218940"/>
            <a:ext cx="25622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Уровень конденсации – высота на которой воздух достигает насыщения (100%).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1484784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Точка росы – температура воздуха при которой он достигает состояния насыщения.</a:t>
            </a:r>
            <a:endParaRPr lang="ru-RU" dirty="0"/>
          </a:p>
        </p:txBody>
      </p:sp>
      <p:pic>
        <p:nvPicPr>
          <p:cNvPr id="2050" name="Picture 2" descr="http://xn--h1aafkaeu.xn--80asehdb/uploads/images/slovar/tb/ros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744" y="2827011"/>
            <a:ext cx="6038736" cy="373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260648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Уровень конденсации – высота на которой воздух достигает состояния насыщения (100%).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6559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644650"/>
          </a:xfrm>
        </p:spPr>
        <p:txBody>
          <a:bodyPr/>
          <a:lstStyle/>
          <a:p>
            <a:r>
              <a:rPr lang="ru-RU" dirty="0" smtClean="0"/>
              <a:t>Облака и их виды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1700808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такое облако?</a:t>
            </a:r>
          </a:p>
          <a:p>
            <a:r>
              <a:rPr lang="ru-RU" b="1" u="sng" dirty="0" smtClean="0"/>
              <a:t>Облако</a:t>
            </a:r>
            <a:r>
              <a:rPr lang="ru-RU" dirty="0" smtClean="0"/>
              <a:t> – это скопление взвешенных в атмосфере капель воды и кристаллов льда. </a:t>
            </a:r>
            <a:endParaRPr lang="ru-RU" dirty="0"/>
          </a:p>
        </p:txBody>
      </p:sp>
      <p:pic>
        <p:nvPicPr>
          <p:cNvPr id="3074" name="Picture 2" descr="http://www.pechac.wbs.cz/gimp/images/neu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0968"/>
            <a:ext cx="6071997" cy="2498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624110"/>
            <a:ext cx="2666256" cy="644650"/>
          </a:xfrm>
        </p:spPr>
        <p:txBody>
          <a:bodyPr/>
          <a:lstStyle/>
          <a:p>
            <a:r>
              <a:rPr lang="ru-RU" dirty="0" smtClean="0"/>
              <a:t>Туман </a:t>
            </a:r>
            <a:endParaRPr lang="ru-RU" dirty="0"/>
          </a:p>
        </p:txBody>
      </p:sp>
      <p:pic>
        <p:nvPicPr>
          <p:cNvPr id="4098" name="Picture 2" descr="http://ud.kmvcity.ru/files/j/d/m/S001jdm1447875150933275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596" y="3140968"/>
            <a:ext cx="4916027" cy="301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8024" y="1412776"/>
            <a:ext cx="4642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Помутнение воздуха, вызванное скоплением капель воды у поверхности Земли.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5207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32584" y="188640"/>
            <a:ext cx="6589200" cy="1280890"/>
          </a:xfrm>
        </p:spPr>
        <p:txBody>
          <a:bodyPr/>
          <a:lstStyle/>
          <a:p>
            <a:r>
              <a:rPr lang="ru-RU" dirty="0" smtClean="0"/>
              <a:t>Атмосферные осадки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51479"/>
            <a:ext cx="3744453" cy="51065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2" y="1010340"/>
            <a:ext cx="7524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вода, в твердом или жидком виде выпадающая из облаков или осаждающаяся из воздуха.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11181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осадков</a:t>
            </a:r>
            <a:endParaRPr lang="ru-RU" dirty="0"/>
          </a:p>
        </p:txBody>
      </p:sp>
      <p:pic>
        <p:nvPicPr>
          <p:cNvPr id="5124" name="Picture 4" descr="http://99px.ru/sstorage/86/2016/01/mid_9587_15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43338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wallpapersdiary.com/wallpapers/rainy_day_photo-852x4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06"/>
          <a:stretch/>
        </p:blipFill>
        <p:spPr bwMode="auto">
          <a:xfrm>
            <a:off x="1945200" y="1539280"/>
            <a:ext cx="684076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farm10.gox.vn/tinmoi/store/images/thumb/02022013/151/1153983/choang_ngop_truoc_su_noi_gian_cua_thuong_de_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426" y="1725261"/>
            <a:ext cx="5413632" cy="364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52.fastpic.ru/big/2013/0118/e0/50c843517f97dc46dfdd5d48545faee0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3"/>
          <a:stretch/>
        </p:blipFill>
        <p:spPr bwMode="auto">
          <a:xfrm>
            <a:off x="3048000" y="1905000"/>
            <a:ext cx="6096000" cy="418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goodfons.ru/_ph/19/75882884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1"/>
          <a:stretch/>
        </p:blipFill>
        <p:spPr bwMode="auto">
          <a:xfrm>
            <a:off x="1432938" y="1255019"/>
            <a:ext cx="7620000" cy="548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sport.mos.ru/800xgololed-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67" y="1659834"/>
            <a:ext cx="6442075" cy="483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6168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589200" cy="1280890"/>
          </a:xfrm>
        </p:spPr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2" t="4942" b="12055"/>
          <a:stretch/>
        </p:blipFill>
        <p:spPr>
          <a:xfrm>
            <a:off x="3419872" y="2969332"/>
            <a:ext cx="4932040" cy="35290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5" r="70044" b="12360"/>
          <a:stretch/>
        </p:blipFill>
        <p:spPr>
          <a:xfrm>
            <a:off x="1043608" y="3206877"/>
            <a:ext cx="2120853" cy="32124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6216" y="1115587"/>
            <a:ext cx="433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Многолетний режим погоды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7814617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2352</TotalTime>
  <Words>142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Century Gothic</vt:lpstr>
      <vt:lpstr>Verdana</vt:lpstr>
      <vt:lpstr>Wingdings 3</vt:lpstr>
      <vt:lpstr>Легкий дым</vt:lpstr>
      <vt:lpstr>Вода в атмосфере</vt:lpstr>
      <vt:lpstr>Презентация PowerPoint</vt:lpstr>
      <vt:lpstr>Презентация PowerPoint</vt:lpstr>
      <vt:lpstr>Облака и их виды</vt:lpstr>
      <vt:lpstr>Туман </vt:lpstr>
      <vt:lpstr>Атмосферные осадки</vt:lpstr>
      <vt:lpstr>Виды осадков</vt:lpstr>
      <vt:lpstr>Климат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Измерение высоты предмета</dc:title>
  <dc:creator>Борис</dc:creator>
  <cp:lastModifiedBy>Пользователь Windows</cp:lastModifiedBy>
  <cp:revision>106</cp:revision>
  <dcterms:created xsi:type="dcterms:W3CDTF">2012-01-30T08:09:15Z</dcterms:created>
  <dcterms:modified xsi:type="dcterms:W3CDTF">2022-01-09T09:56:42Z</dcterms:modified>
</cp:coreProperties>
</file>