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6" r:id="rId1"/>
  </p:sldMasterIdLst>
  <p:notesMasterIdLst>
    <p:notesMasterId r:id="rId9"/>
  </p:notesMasterIdLst>
  <p:handoutMasterIdLst>
    <p:handoutMasterId r:id="rId10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A8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8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4" d="100"/>
          <a:sy n="124" d="100"/>
        </p:scale>
        <p:origin x="495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1E51D080-0FA4-452C-BE9C-57B885F95115}" type="datetime1">
              <a:rPr lang="ru-RU" smtClean="0"/>
              <a:t>17.03.2024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ED92CB86-0DB9-4A70-B1CF-B23508471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557642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A68A2903-BD5A-4833-B0CA-AB5B8165171B}" type="datetime1">
              <a:rPr lang="ru-RU" smtClean="0"/>
              <a:t>17.03.2024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"/>
              <a:t>Щелкните, чтобы изменить стили текста образца слайда</a:t>
            </a:r>
            <a:endParaRPr lang="en-US"/>
          </a:p>
          <a:p>
            <a:pPr lvl="1" rtl="0"/>
            <a:r>
              <a:rPr lang="ru"/>
              <a:t>Второй уровень</a:t>
            </a:r>
          </a:p>
          <a:p>
            <a:pPr lvl="2" rtl="0"/>
            <a:r>
              <a:rPr lang="ru"/>
              <a:t>Третий уровень</a:t>
            </a:r>
          </a:p>
          <a:p>
            <a:pPr lvl="3" rtl="0"/>
            <a:r>
              <a:rPr lang="ru"/>
              <a:t>Четвертый уровень</a:t>
            </a:r>
          </a:p>
          <a:p>
            <a:pPr lvl="4" rtl="0"/>
            <a:r>
              <a:rPr lang="ru"/>
              <a:t>Пятый уровень</a:t>
            </a:r>
            <a:endParaRPr lang="en-US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C2B151B-D7D1-48E5-8230-5AADBC794F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59278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39E3965E-AC41-4711-9D10-E25ABB132D86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rtlCol="0" anchor="b">
            <a:normAutofit/>
          </a:bodyPr>
          <a:lstStyle>
            <a:lvl1pPr algn="l">
              <a:lnSpc>
                <a:spcPct val="90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Подзаголовок 2"/>
          <p:cNvSpPr>
            <a:spLocks noGrp="1"/>
          </p:cNvSpPr>
          <p:nvPr>
            <p:ph type="subTitle" idx="1"/>
          </p:nvPr>
        </p:nvSpPr>
        <p:spPr>
          <a:xfrm>
            <a:off x="1100051" y="4645152"/>
            <a:ext cx="10058400" cy="1143000"/>
          </a:xfrm>
        </p:spPr>
        <p:txBody>
          <a:bodyPr lIns="91440" rIns="91440" rtlCol="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1"/>
                </a:solidFill>
                <a:latin typeface="+mn-lt"/>
                <a:cs typeface="FreesiaUPC" panose="020B0502040204020203" pitchFamily="34" charset="-34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pPr rtl="0"/>
            <a:r>
              <a:rPr lang="ru-RU"/>
              <a:t>Образец подзаголовка</a:t>
            </a:r>
            <a:endParaRPr lang="en-US" dirty="0"/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1F5DC8C3-BA5F-4EED-BB9A-A14272BD82A1}"/>
              </a:ext>
            </a:extLst>
          </p:cNvPr>
          <p:cNvCxnSpPr/>
          <p:nvPr/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Дата 3">
            <a:extLst>
              <a:ext uri="{FF2B5EF4-FFF2-40B4-BE49-F238E27FC236}">
                <a16:creationId xmlns:a16="http://schemas.microsoft.com/office/drawing/2014/main" id="{9925CCF1-92C0-4AF3-BFAF-492163191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D4DAEB3-2211-4CA3-9D23-0143FCF3926F}" type="datetime1">
              <a:rPr lang="ru-RU" smtClean="0"/>
              <a:t>17.03.2024</a:t>
            </a:fld>
            <a:endParaRPr lang="en-US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51A78A9-3DFF-4937-A9F2-5D8CF495F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6" name="Номер слайда 5">
            <a:extLst>
              <a:ext uri="{FF2B5EF4-FFF2-40B4-BE49-F238E27FC236}">
                <a16:creationId xmlns:a16="http://schemas.microsoft.com/office/drawing/2014/main" id="{5FAEB271-5CC0-4759-BC6E-8BE53AB22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8331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D5506EE-1026-4F35-9ACC-BD05BE0F9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82E9B35-0826-45CC-9C2C-707B22DFAA83}" type="datetime1">
              <a:rPr lang="ru-RU" smtClean="0"/>
              <a:t>17.03.2024</a:t>
            </a:fld>
            <a:endParaRPr lang="en-US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7696E5F-8D95-4450-AE52-5438E6EDE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9" name="Номер слайда 8">
            <a:extLst>
              <a:ext uri="{FF2B5EF4-FFF2-40B4-BE49-F238E27FC236}">
                <a16:creationId xmlns:a16="http://schemas.microsoft.com/office/drawing/2014/main" id="{999B2253-74CC-409E-BEB0-F8EFCFCB5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2269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1B68A5B-D9FA-424B-A4EB-30E7223836B3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Вертикальный заголовок 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F33D6B0-F070-45C4-A472-19F432BE39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4C0063D-EDF2-4190-A726-B9B651F864E7}" type="datetime1">
              <a:rPr lang="ru-RU" smtClean="0"/>
              <a:t>17.03.2024</a:t>
            </a:fld>
            <a:endParaRPr lang="en-US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975399F-DAB2-410D-967F-ED17E6F79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id="{F762A46F-6BE5-4D12-9412-5CA7672EA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1827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54D8B55-9EA8-4B81-8E84-9B93B0A27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E289488-0C23-4DC8-A9FA-240659547385}" type="datetime1">
              <a:rPr lang="ru-RU" smtClean="0"/>
              <a:t>17.03.2024</a:t>
            </a:fld>
            <a:endParaRPr lang="en-US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62CA021-2578-47CB-822C-BDDFF7223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9" name="Номер слайда 8">
            <a:extLst>
              <a:ext uri="{FF2B5EF4-FFF2-40B4-BE49-F238E27FC236}">
                <a16:creationId xmlns:a16="http://schemas.microsoft.com/office/drawing/2014/main" id="{C4AAB51D-4141-4682-9375-DAFD5FB9D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2670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585C21A-8B93-4657-B5DF-7EAEAD3BE127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rtlCol="0" anchor="b" anchorCtr="0">
            <a:normAutofit/>
          </a:bodyPr>
          <a:lstStyle>
            <a:lvl1pPr>
              <a:lnSpc>
                <a:spcPct val="90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7280" y="4663440"/>
            <a:ext cx="10058400" cy="1143000"/>
          </a:xfrm>
        </p:spPr>
        <p:txBody>
          <a:bodyPr lIns="91440" rIns="91440" rtlCol="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459DE2C1-4C52-40A3-8959-27B2C1BEBFF6}"/>
              </a:ext>
            </a:extLst>
          </p:cNvPr>
          <p:cNvCxnSpPr/>
          <p:nvPr/>
        </p:nvCxnSpPr>
        <p:spPr>
          <a:xfrm>
            <a:off x="1207658" y="4485132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Дата 6">
            <a:extLst>
              <a:ext uri="{FF2B5EF4-FFF2-40B4-BE49-F238E27FC236}">
                <a16:creationId xmlns:a16="http://schemas.microsoft.com/office/drawing/2014/main" id="{AAF2E137-EC28-48F8-9198-1F0253902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3EFA117-2261-4A1D-8BE7-0B7E6A1366C0}" type="datetime1">
              <a:rPr lang="ru-RU" smtClean="0"/>
              <a:t>17.03.2024</a:t>
            </a:fld>
            <a:endParaRPr lang="en-US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89422CD-6F62-4DD6-89EF-07A60B42D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11" name="Номер слайда 10">
            <a:extLst>
              <a:ext uri="{FF2B5EF4-FFF2-40B4-BE49-F238E27FC236}">
                <a16:creationId xmlns:a16="http://schemas.microsoft.com/office/drawing/2014/main" id="{69C6AFF8-42B4-4D05-969B-9F5FB3355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4162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97280" y="2120900"/>
            <a:ext cx="4639736" cy="3748193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515944" y="2120900"/>
            <a:ext cx="4639736" cy="3748194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2" name="Дата 1">
            <a:extLst>
              <a:ext uri="{FF2B5EF4-FFF2-40B4-BE49-F238E27FC236}">
                <a16:creationId xmlns:a16="http://schemas.microsoft.com/office/drawing/2014/main" id="{5782D47D-B0DC-4C40-BCC6-BBBA32584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59279E9-B6DA-4AB3-A7CE-B748E56BEA69}" type="datetime1">
              <a:rPr lang="ru-RU" smtClean="0"/>
              <a:t>17.03.2024</a:t>
            </a:fld>
            <a:endParaRPr lang="en-US" dirty="0"/>
          </a:p>
        </p:txBody>
      </p:sp>
      <p:sp>
        <p:nvSpPr>
          <p:cNvPr id="9" name="Нижний колонтитул 8">
            <a:extLst>
              <a:ext uri="{FF2B5EF4-FFF2-40B4-BE49-F238E27FC236}">
                <a16:creationId xmlns:a16="http://schemas.microsoft.com/office/drawing/2014/main" id="{4690D34E-7EBD-44B2-83CA-4C126A18D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10" name="Номер слайда 9">
            <a:extLst>
              <a:ext uri="{FF2B5EF4-FFF2-40B4-BE49-F238E27FC236}">
                <a16:creationId xmlns:a16="http://schemas.microsoft.com/office/drawing/2014/main" id="{2AC511A1-9BBD-42DE-92FB-2AF44F8E9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6663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7280" y="2057400"/>
            <a:ext cx="4639736" cy="736282"/>
          </a:xfrm>
        </p:spPr>
        <p:txBody>
          <a:bodyPr lIns="91440" rIns="91440" rtlCol="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097280" y="2958274"/>
            <a:ext cx="4639736" cy="2910821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515944" y="2057400"/>
            <a:ext cx="4639736" cy="736282"/>
          </a:xfrm>
        </p:spPr>
        <p:txBody>
          <a:bodyPr lIns="91440" rIns="91440" rtlCol="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515944" y="2958273"/>
            <a:ext cx="4639736" cy="2910821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2" name="Дата 1">
            <a:extLst>
              <a:ext uri="{FF2B5EF4-FFF2-40B4-BE49-F238E27FC236}">
                <a16:creationId xmlns:a16="http://schemas.microsoft.com/office/drawing/2014/main" id="{8AF8A515-AA94-45D1-9223-5C2272618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7CF7452-61A3-4CDC-ACAB-74E5B4A7EF57}" type="datetime1">
              <a:rPr lang="ru-RU" smtClean="0"/>
              <a:t>17.03.2024</a:t>
            </a:fld>
            <a:endParaRPr lang="en-US" dirty="0"/>
          </a:p>
        </p:txBody>
      </p:sp>
      <p:sp>
        <p:nvSpPr>
          <p:cNvPr id="11" name="Нижний колонтитул 10">
            <a:extLst>
              <a:ext uri="{FF2B5EF4-FFF2-40B4-BE49-F238E27FC236}">
                <a16:creationId xmlns:a16="http://schemas.microsoft.com/office/drawing/2014/main" id="{D052F5BC-98E0-4D60-AD67-9547738B7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12" name="Номер слайда 11">
            <a:extLst>
              <a:ext uri="{FF2B5EF4-FFF2-40B4-BE49-F238E27FC236}">
                <a16:creationId xmlns:a16="http://schemas.microsoft.com/office/drawing/2014/main" id="{A38552DC-952E-41EA-AAAF-C2187523C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8194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6" name="Дата 5">
            <a:extLst>
              <a:ext uri="{FF2B5EF4-FFF2-40B4-BE49-F238E27FC236}">
                <a16:creationId xmlns:a16="http://schemas.microsoft.com/office/drawing/2014/main" id="{7392073F-158F-44A3-8913-917AFFC1B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4D00952-BE77-47A2-BE29-2226E2D6BB12}" type="datetime1">
              <a:rPr lang="ru-RU" smtClean="0"/>
              <a:t>17.03.2024</a:t>
            </a:fld>
            <a:endParaRPr lang="en-US" dirty="0"/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id="{EED72207-24CA-42B7-A975-2F8E41CBA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8" name="Номер слайда 7">
            <a:extLst>
              <a:ext uri="{FF2B5EF4-FFF2-40B4-BE49-F238E27FC236}">
                <a16:creationId xmlns:a16="http://schemas.microsoft.com/office/drawing/2014/main" id="{D01080F2-251A-4B88-9A62-16F46D724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1860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8E9C91B-7EAD-4562-AB0E-DFB9663AECE3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Дата 1">
            <a:extLst>
              <a:ext uri="{FF2B5EF4-FFF2-40B4-BE49-F238E27FC236}">
                <a16:creationId xmlns:a16="http://schemas.microsoft.com/office/drawing/2014/main" id="{94E9223F-721F-47BF-9FD5-0F8D12FF0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4D5EF43-AECB-4459-AE90-3AFB54138C76}" type="datetime1">
              <a:rPr lang="ru-RU" smtClean="0"/>
              <a:t>17.03.2024</a:t>
            </a:fld>
            <a:endParaRPr lang="en-US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5915714-6BBA-4593-8591-4E26F7D58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Номер слайда 3">
            <a:extLst>
              <a:ext uri="{FF2B5EF4-FFF2-40B4-BE49-F238E27FC236}">
                <a16:creationId xmlns:a16="http://schemas.microsoft.com/office/drawing/2014/main" id="{BE06F857-D2E1-44DD-ABDD-EBB739645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1422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 7">
            <a:extLst>
              <a:ext uri="{FF2B5EF4-FFF2-40B4-BE49-F238E27FC236}">
                <a16:creationId xmlns:a16="http://schemas.microsoft.com/office/drawing/2014/main" id="{16D90D66-BCB9-4229-A829-628874352AC0}"/>
              </a:ext>
            </a:extLst>
          </p:cNvPr>
          <p:cNvSpPr/>
          <p:nvPr/>
        </p:nvSpPr>
        <p:spPr>
          <a:xfrm>
            <a:off x="16" y="0"/>
            <a:ext cx="4654296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643466" y="786383"/>
            <a:ext cx="3517567" cy="2093975"/>
          </a:xfrm>
        </p:spPr>
        <p:txBody>
          <a:bodyPr rtlCol="0" anchor="b">
            <a:normAutofit/>
          </a:bodyPr>
          <a:lstStyle>
            <a:lvl1pPr>
              <a:lnSpc>
                <a:spcPct val="90000"/>
              </a:lnSpc>
              <a:defRPr sz="3600" b="0">
                <a:solidFill>
                  <a:srgbClr val="FFFFFF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58984" y="812799"/>
            <a:ext cx="5928344" cy="5294757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43465" y="3043050"/>
            <a:ext cx="3517567" cy="3064505"/>
          </a:xfrm>
        </p:spPr>
        <p:txBody>
          <a:bodyPr lIns="91440" rIns="91440" rtlCol="0"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3464" y="6446520"/>
            <a:ext cx="3517568" cy="365125"/>
          </a:xfrm>
        </p:spPr>
        <p:txBody>
          <a:bodyPr rtlCol="0"/>
          <a:lstStyle>
            <a:lvl1pPr algn="l">
              <a:defRPr/>
            </a:lvl1pPr>
          </a:lstStyle>
          <a:p>
            <a:pPr rtl="0"/>
            <a:fld id="{FD0FAC8F-653F-479B-B209-9F30C9091843}" type="datetime1">
              <a:rPr lang="ru-RU" smtClean="0"/>
              <a:t>17.03.2024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5458983" y="6446520"/>
            <a:ext cx="5334019" cy="365125"/>
          </a:xfrm>
        </p:spPr>
        <p:txBody>
          <a:bodyPr rtlCol="0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3282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A134939-39C0-4522-A125-A13DFDA66490}"/>
              </a:ext>
            </a:extLst>
          </p:cNvPr>
          <p:cNvSpPr/>
          <p:nvPr/>
        </p:nvSpPr>
        <p:spPr>
          <a:xfrm>
            <a:off x="0" y="4578350"/>
            <a:ext cx="12188825" cy="227965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Рисунок 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578350"/>
          </a:xfrm>
          <a:solidFill>
            <a:schemeClr val="bg1">
              <a:lumMod val="85000"/>
            </a:schemeClr>
          </a:solidFill>
        </p:spPr>
        <p:txBody>
          <a:bodyPr lIns="457200" tIns="457200"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097279" y="4799362"/>
            <a:ext cx="10113645" cy="743682"/>
          </a:xfrm>
        </p:spPr>
        <p:txBody>
          <a:bodyPr tIns="0" bIns="0" rtlCol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97279" y="5715000"/>
            <a:ext cx="10113264" cy="609600"/>
          </a:xfrm>
        </p:spPr>
        <p:txBody>
          <a:bodyPr lIns="91440" tIns="0" rIns="91440" bIns="0" rtlCol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fld id="{36FD9FC9-5FD1-4E3B-B719-212F55599717}" type="datetime1">
              <a:rPr lang="ru-RU" smtClean="0"/>
              <a:t>17.03.2024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097279" y="6446838"/>
            <a:ext cx="6818262" cy="365125"/>
          </a:xfrm>
        </p:spPr>
        <p:txBody>
          <a:bodyPr rtlCol="0"/>
          <a:lstStyle/>
          <a:p>
            <a:pPr algn="l" rtl="0"/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267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16A0E3C-60E6-4F39-BC55-5F7C224E1F7C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" dirty="0"/>
              <a:t>Стиль образца заголовка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7280" y="2108201"/>
            <a:ext cx="10058400" cy="3760891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 rtl="0"/>
            <a:r>
              <a:rPr lang="ru" dirty="0"/>
              <a:t>Щелкните, чтобы изменить стили текста образца слайда</a:t>
            </a:r>
          </a:p>
          <a:p>
            <a:pPr lvl="1" rtl="0"/>
            <a:r>
              <a:rPr lang="ru" dirty="0"/>
              <a:t>Второй уровень</a:t>
            </a:r>
          </a:p>
          <a:p>
            <a:pPr lvl="2" rtl="0"/>
            <a:r>
              <a:rPr lang="ru" dirty="0"/>
              <a:t>Третий уровень</a:t>
            </a:r>
          </a:p>
          <a:p>
            <a:pPr lvl="3" rtl="0"/>
            <a:r>
              <a:rPr lang="ru" dirty="0"/>
              <a:t>Четвертый уровень</a:t>
            </a:r>
          </a:p>
          <a:p>
            <a:pPr lvl="4" rtl="0"/>
            <a:r>
              <a:rPr lang="ru" dirty="0"/>
              <a:t>Пятый уровень</a:t>
            </a:r>
            <a:endParaRPr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FFFFFF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428A7F57-8526-4A03-89D8-FFB0245E6649}" type="datetime1">
              <a:rPr lang="ru-RU" smtClean="0"/>
              <a:t>17.03.2024</a:t>
            </a:fld>
            <a:endParaRPr lang="en-US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3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cap="all" baseline="0">
                <a:solidFill>
                  <a:srgbClr val="FFFFFF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rgbClr val="FFFFFF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C5025DAC-8B93-4160-B017-3A274A5828C0}"/>
              </a:ext>
            </a:extLst>
          </p:cNvPr>
          <p:cNvCxnSpPr/>
          <p:nvPr/>
        </p:nvCxnSpPr>
        <p:spPr>
          <a:xfrm>
            <a:off x="1193532" y="1897380"/>
            <a:ext cx="99669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4982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47" r:id="rId3"/>
    <p:sldLayoutId id="2147483743" r:id="rId4"/>
    <p:sldLayoutId id="2147483738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700" i="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11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1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Calibri" panose="020F0502020204030204" pitchFamily="34" charset="0"/>
        </a:defRPr>
      </a:lvl1pPr>
      <a:lvl2pPr marL="38404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7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Calibri" panose="020F0502020204030204" pitchFamily="34" charset="0"/>
        </a:defRPr>
      </a:lvl2pPr>
      <a:lvl3pPr marL="56692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Calibri" panose="020F0502020204030204" pitchFamily="34" charset="0"/>
        </a:defRPr>
      </a:lvl3pPr>
      <a:lvl4pPr marL="74980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Calibri" panose="020F0502020204030204" pitchFamily="34" charset="0"/>
        </a:defRPr>
      </a:lvl4pPr>
      <a:lvl5pPr marL="93268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Calibri" panose="020F0502020204030204" pitchFamily="34" charset="0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Прямоугольник 21">
            <a:extLst>
              <a:ext uri="{FF2B5EF4-FFF2-40B4-BE49-F238E27FC236}">
                <a16:creationId xmlns:a16="http://schemas.microsoft.com/office/drawing/2014/main" id="{A9286AD2-18A9-4868-A4E3-7A2097A208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pic>
        <p:nvPicPr>
          <p:cNvPr id="5" name="Рисунок 4" descr="Изображение здания, места для сидения, скамейки, вид сбоку&#10;&#10;Автоматически созданное описание">
            <a:extLst>
              <a:ext uri="{FF2B5EF4-FFF2-40B4-BE49-F238E27FC236}">
                <a16:creationId xmlns:a16="http://schemas.microsoft.com/office/drawing/2014/main" id="{282CF6DD-7FE8-4063-9551-1B7BBCE92A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"/>
            <a:ext cx="4635315" cy="6857999"/>
          </a:xfrm>
          <a:prstGeom prst="rect">
            <a:avLst/>
          </a:prstGeom>
        </p:spPr>
      </p:pic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id="{E7A7CD63-7EC3-44F3-95D0-595C4019FF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27754" y="4498925"/>
            <a:ext cx="5636107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813DC924-8410-4509-7328-B789BC94BE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89753" y="551202"/>
            <a:ext cx="8271007" cy="1225121"/>
          </a:xfrm>
        </p:spPr>
        <p:txBody>
          <a:bodyPr>
            <a:normAutofit fontScale="90000"/>
          </a:bodyPr>
          <a:lstStyle/>
          <a:p>
            <a:r>
              <a:rPr lang="ru-RU" sz="1800" kern="100" dirty="0">
                <a:ln>
                  <a:noFill/>
                </a:ln>
                <a:solidFill>
                  <a:srgbClr val="4472C4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ПСИХОЛОГИЧЕСКИЕ ОСОБЕННОСТИ ПОДРОСТКОВОГО ВОЗРАСТА</a:t>
            </a:r>
            <a:b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7F7AC9C-9A09-EF2D-375E-2EC4A16FB22F}"/>
              </a:ext>
            </a:extLst>
          </p:cNvPr>
          <p:cNvSpPr txBox="1"/>
          <p:nvPr/>
        </p:nvSpPr>
        <p:spPr>
          <a:xfrm>
            <a:off x="5023476" y="2154206"/>
            <a:ext cx="6780362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effectLst/>
                <a:latin typeface="Sitka Text" pitchFamily="2" charset="0"/>
                <a:ea typeface="Calibri" panose="020F0502020204030204" pitchFamily="34" charset="0"/>
              </a:rPr>
              <a:t>ПЕРЕХОДНЫЙ ВОЗРАСТ: </a:t>
            </a:r>
          </a:p>
          <a:p>
            <a:pPr algn="ctr">
              <a:spcAft>
                <a:spcPts val="800"/>
              </a:spcAft>
            </a:pPr>
            <a:r>
              <a:rPr lang="ru-RU" sz="1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 ПРОСТЫХ ШАГОВ, КОТОРЫЕ ПОМОГУТ РОДИТЕЛЯМ ПОНЯТЬ ПОДРОСТКА И СТАТЬ К НЕМУ БЛИЖЕ.</a:t>
            </a:r>
            <a:endParaRPr lang="ru-RU" sz="1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882973B-0ABE-5EE5-2102-15635A9045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0555" y="4498925"/>
            <a:ext cx="3118180" cy="2076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37378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id="{FBDCECDC-EEE3-4128-AA5E-82A8C08796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07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B2EA78-AEB3-469B-9025-3B17201A45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8069" y="1121471"/>
            <a:ext cx="8462514" cy="3892168"/>
          </a:xfrm>
        </p:spPr>
        <p:txBody>
          <a:bodyPr rtlCol="0" anchor="ctr">
            <a:noAutofit/>
          </a:bodyPr>
          <a:lstStyle/>
          <a:p>
            <a:pPr algn="ctr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</a:pPr>
            <a:r>
              <a:rPr lang="ru-RU" sz="3600" b="1" cap="all" spc="200" dirty="0">
                <a:solidFill>
                  <a:srgbClr val="FFFFFF"/>
                </a:solidFill>
                <a:latin typeface="+mn-lt"/>
                <a:ea typeface="+mn-ea"/>
                <a:cs typeface="FreesiaUPC" panose="020B0502040204020203" pitchFamily="34" charset="-34"/>
              </a:rPr>
              <a:t>«Когда мне было четырнадцать, мой отец был так глуп, что я с трудом переносил его, но когда мне исполнился двадцать один год, я был изумлен, насколько этот старый человек поумнел за последние семь лет».</a:t>
            </a:r>
            <a:br>
              <a:rPr lang="ru-RU" sz="3600" b="1" cap="all" spc="200" dirty="0">
                <a:solidFill>
                  <a:srgbClr val="FFFFFF"/>
                </a:solidFill>
                <a:latin typeface="+mn-lt"/>
                <a:ea typeface="+mn-ea"/>
                <a:cs typeface="FreesiaUPC" panose="020B0502040204020203" pitchFamily="34" charset="-34"/>
              </a:rPr>
            </a:br>
            <a:endParaRPr lang="ru" sz="3600" b="1" cap="all" spc="200" dirty="0">
              <a:solidFill>
                <a:srgbClr val="FFFFFF"/>
              </a:solidFill>
              <a:latin typeface="+mn-lt"/>
              <a:ea typeface="+mn-ea"/>
              <a:cs typeface="FreesiaUPC" panose="020B0502040204020203" pitchFamily="34" charset="-34"/>
            </a:endParaRPr>
          </a:p>
        </p:txBody>
      </p:sp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4260EDE0-989C-4E16-AF94-F652294D82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07" y="4953000"/>
            <a:ext cx="12188952" cy="1905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55E1F2F-E259-4EA8-9FFD-3A10AF5418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40330" y="5013639"/>
            <a:ext cx="10058400" cy="1143000"/>
          </a:xfrm>
        </p:spPr>
        <p:txBody>
          <a:bodyPr rtlCol="0">
            <a:normAutofit/>
          </a:bodyPr>
          <a:lstStyle/>
          <a:p>
            <a:pPr algn="r" rtl="0"/>
            <a:r>
              <a:rPr lang="ru-RU" b="1" dirty="0">
                <a:solidFill>
                  <a:srgbClr val="FFFFFF"/>
                </a:solidFill>
              </a:rPr>
              <a:t>Марк Твен</a:t>
            </a:r>
            <a:endParaRPr lang="ru" b="1" dirty="0">
              <a:solidFill>
                <a:srgbClr val="FFFFFF"/>
              </a:solidFill>
            </a:endParaRPr>
          </a:p>
        </p:txBody>
      </p:sp>
      <p:sp>
        <p:nvSpPr>
          <p:cNvPr id="5" name="AutoShape 4">
            <a:extLst>
              <a:ext uri="{FF2B5EF4-FFF2-40B4-BE49-F238E27FC236}">
                <a16:creationId xmlns:a16="http://schemas.microsoft.com/office/drawing/2014/main" id="{DB8CBC3E-5D3A-B5DC-C6D9-7548D9B8215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>
            <a:extLst>
              <a:ext uri="{FF2B5EF4-FFF2-40B4-BE49-F238E27FC236}">
                <a16:creationId xmlns:a16="http://schemas.microsoft.com/office/drawing/2014/main" id="{784C1FD0-D4A6-98AA-2694-7E8E5D901DB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6" name="Picture 8">
            <a:extLst>
              <a:ext uri="{FF2B5EF4-FFF2-40B4-BE49-F238E27FC236}">
                <a16:creationId xmlns:a16="http://schemas.microsoft.com/office/drawing/2014/main" id="{E91CF529-971E-DB4C-5C04-ADEA8BA2550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65" t="1006" r="8897" b="9182"/>
          <a:stretch/>
        </p:blipFill>
        <p:spPr bwMode="auto">
          <a:xfrm>
            <a:off x="9073631" y="-3383"/>
            <a:ext cx="3116828" cy="4956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7146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C57003-FDCE-E093-4C51-7D201E71FA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>
                <a:solidFill>
                  <a:srgbClr val="FF0000"/>
                </a:solidFill>
                <a:effectLst/>
                <a:latin typeface="Bahnschrift SemiLight SemiConde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ШАГ 1. </a:t>
            </a:r>
            <a:r>
              <a:rPr lang="ru-RU" sz="4800" b="1" dirty="0">
                <a:effectLst/>
                <a:latin typeface="Bahnschrift SemiLight SemiConde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Наделите ребёнка обязанностями</a:t>
            </a:r>
            <a:endParaRPr lang="ru-RU" sz="4800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8A0B468-F30B-0C9F-363C-9B6E268313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BE289488-0C23-4DC8-A9FA-240659547385}" type="datetime1">
              <a:rPr lang="ru-RU" smtClean="0"/>
              <a:t>17.03.2024</a:t>
            </a:fld>
            <a:endParaRPr lang="en-US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04AF3697-D3D4-32F4-A442-933A106931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0664" y="1910579"/>
            <a:ext cx="5955401" cy="4466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4742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70ADD6-254B-CE15-F0CD-DC9C551186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dirty="0">
                <a:solidFill>
                  <a:srgbClr val="FF0000"/>
                </a:solidFill>
                <a:latin typeface="Bahnschrift SemiLight SemiConde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ШАГ 2. </a:t>
            </a:r>
            <a:r>
              <a:rPr lang="ru-RU" sz="4800" b="1" dirty="0">
                <a:latin typeface="Bahnschrift SemiLight SemiConde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Установите правила и заранее обговорите санкции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77D687D-5C13-69B4-57C9-BF56FB284B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BE289488-0C23-4DC8-A9FA-240659547385}" type="datetime1">
              <a:rPr lang="ru-RU" smtClean="0"/>
              <a:t>17.03.2024</a:t>
            </a:fld>
            <a:endParaRPr lang="en-US" dirty="0"/>
          </a:p>
        </p:txBody>
      </p:sp>
      <p:pic>
        <p:nvPicPr>
          <p:cNvPr id="4100" name="Picture 4">
            <a:extLst>
              <a:ext uri="{FF2B5EF4-FFF2-40B4-BE49-F238E27FC236}">
                <a16:creationId xmlns:a16="http://schemas.microsoft.com/office/drawing/2014/main" id="{9D1F3D99-84D3-92D9-C1E2-53CF2F9E64E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310"/>
          <a:stretch/>
        </p:blipFill>
        <p:spPr bwMode="auto">
          <a:xfrm>
            <a:off x="777811" y="1935226"/>
            <a:ext cx="4011283" cy="4451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EA36AF48-8E11-1056-8010-7A35149675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3819" y="1947626"/>
            <a:ext cx="5901906" cy="4426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38092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63AA07-F6AC-B3D8-F50C-801006E7D3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dirty="0">
                <a:solidFill>
                  <a:srgbClr val="FF0000"/>
                </a:solidFill>
                <a:latin typeface="Bahnschrift SemiLight SemiConde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ШАГ 3. </a:t>
            </a:r>
            <a:r>
              <a:rPr lang="ru-RU" sz="4800" b="1" dirty="0">
                <a:latin typeface="Bahnschrift SemiLight SemiConde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 налагайте табу на общение с друзьями из-за плохой оценки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C6CD0EF-E03A-A344-7CFF-27871A38B0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BE289488-0C23-4DC8-A9FA-240659547385}" type="datetime1">
              <a:rPr lang="ru-RU" smtClean="0"/>
              <a:t>17.03.2024</a:t>
            </a:fld>
            <a:endParaRPr lang="en-US"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488D7314-AF64-4F61-CF9B-44E5F9E9F7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7053" y="2308461"/>
            <a:ext cx="4320939" cy="4320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4">
            <a:extLst>
              <a:ext uri="{FF2B5EF4-FFF2-40B4-BE49-F238E27FC236}">
                <a16:creationId xmlns:a16="http://schemas.microsoft.com/office/drawing/2014/main" id="{A7C94AEC-D259-EEB3-EC4D-4C3425D2CDB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6" name="Picture 6">
            <a:extLst>
              <a:ext uri="{FF2B5EF4-FFF2-40B4-BE49-F238E27FC236}">
                <a16:creationId xmlns:a16="http://schemas.microsoft.com/office/drawing/2014/main" id="{99973FB6-5CAD-D736-F9C9-2E134AE4253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74" b="22490"/>
          <a:stretch/>
        </p:blipFill>
        <p:spPr bwMode="auto">
          <a:xfrm>
            <a:off x="8485585" y="1950590"/>
            <a:ext cx="3336924" cy="1656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>
            <a:extLst>
              <a:ext uri="{FF2B5EF4-FFF2-40B4-BE49-F238E27FC236}">
                <a16:creationId xmlns:a16="http://schemas.microsoft.com/office/drawing/2014/main" id="{BED29BD7-DB89-237B-50E7-0EA98A8722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9" y="3149458"/>
            <a:ext cx="3504326" cy="1971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>
            <a:extLst>
              <a:ext uri="{FF2B5EF4-FFF2-40B4-BE49-F238E27FC236}">
                <a16:creationId xmlns:a16="http://schemas.microsoft.com/office/drawing/2014/main" id="{D51BF2F7-5EBB-32D7-75E8-21D4AFA326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2804" y="3647551"/>
            <a:ext cx="4099705" cy="2733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46649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74B29D-0201-F724-BDC1-6B5F4BBFB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dirty="0">
                <a:solidFill>
                  <a:srgbClr val="FF0000"/>
                </a:solidFill>
                <a:latin typeface="Bahnschrift SemiLight SemiConde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ШАГ 4. </a:t>
            </a:r>
            <a:r>
              <a:rPr lang="ru-RU" sz="4800" b="1" dirty="0">
                <a:latin typeface="Bahnschrift SemiLight SemiConde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 читайте морали — разговаривайте по душам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813C482-9462-E495-86FD-04E09F895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BE289488-0C23-4DC8-A9FA-240659547385}" type="datetime1">
              <a:rPr lang="ru-RU" smtClean="0"/>
              <a:t>17.03.2024</a:t>
            </a:fld>
            <a:endParaRPr lang="en-US" dirty="0"/>
          </a:p>
        </p:txBody>
      </p:sp>
      <p:pic>
        <p:nvPicPr>
          <p:cNvPr id="6148" name="Picture 4">
            <a:extLst>
              <a:ext uri="{FF2B5EF4-FFF2-40B4-BE49-F238E27FC236}">
                <a16:creationId xmlns:a16="http://schemas.microsoft.com/office/drawing/2014/main" id="{AB2ABA07-9F1A-9133-2758-41EDD6AA99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9742" y="2208361"/>
            <a:ext cx="4352518" cy="3802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>
            <a:extLst>
              <a:ext uri="{FF2B5EF4-FFF2-40B4-BE49-F238E27FC236}">
                <a16:creationId xmlns:a16="http://schemas.microsoft.com/office/drawing/2014/main" id="{D6F8F4E8-375E-6552-F040-7060B8D1BA6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6" r="5912"/>
          <a:stretch/>
        </p:blipFill>
        <p:spPr bwMode="auto">
          <a:xfrm>
            <a:off x="7633070" y="2452013"/>
            <a:ext cx="4106173" cy="2761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>
            <a:extLst>
              <a:ext uri="{FF2B5EF4-FFF2-40B4-BE49-F238E27FC236}">
                <a16:creationId xmlns:a16="http://schemas.microsoft.com/office/drawing/2014/main" id="{7D097257-5F5D-7CFF-F807-8CCE2EEB54B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3" t="5912" r="25318" b="29308"/>
          <a:stretch/>
        </p:blipFill>
        <p:spPr bwMode="auto">
          <a:xfrm>
            <a:off x="452758" y="2498436"/>
            <a:ext cx="4106173" cy="2668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75337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BB2922-E47E-22D1-3F19-20EF8BE706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  <a:latin typeface="Bahnschrift SemiLight SemiConde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ШАГ 5. </a:t>
            </a:r>
            <a:r>
              <a:rPr lang="ru-RU" sz="4800" b="1" dirty="0">
                <a:latin typeface="Bahnschrift SemiLight SemiConde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 сваливайте на ребёнка проблемы взрослых и не принижайте его собственные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DC78E0B-B275-429D-0253-F1E761A4F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BE289488-0C23-4DC8-A9FA-240659547385}" type="datetime1">
              <a:rPr lang="ru-RU" smtClean="0"/>
              <a:t>17.03.2024</a:t>
            </a:fld>
            <a:endParaRPr lang="en-US" dirty="0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1E72BE69-CE88-4FAB-C884-06E2ACC9A3D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56" t="4179" b="8055"/>
          <a:stretch/>
        </p:blipFill>
        <p:spPr bwMode="auto">
          <a:xfrm>
            <a:off x="9398706" y="4135495"/>
            <a:ext cx="2369281" cy="1733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>
            <a:extLst>
              <a:ext uri="{FF2B5EF4-FFF2-40B4-BE49-F238E27FC236}">
                <a16:creationId xmlns:a16="http://schemas.microsoft.com/office/drawing/2014/main" id="{01D5AC14-BF2D-A531-5E75-BAD3C2525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8344" y="2026052"/>
            <a:ext cx="3232605" cy="2020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>
            <a:extLst>
              <a:ext uri="{FF2B5EF4-FFF2-40B4-BE49-F238E27FC236}">
                <a16:creationId xmlns:a16="http://schemas.microsoft.com/office/drawing/2014/main" id="{B8958D54-FBCD-A9CF-E794-9B5F617CC8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2487" y="4400602"/>
            <a:ext cx="2369281" cy="1692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>
            <a:extLst>
              <a:ext uri="{FF2B5EF4-FFF2-40B4-BE49-F238E27FC236}">
                <a16:creationId xmlns:a16="http://schemas.microsoft.com/office/drawing/2014/main" id="{99697413-4773-0E7D-CB4D-0DFD8D26FC6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2" r="3576"/>
          <a:stretch/>
        </p:blipFill>
        <p:spPr bwMode="auto">
          <a:xfrm>
            <a:off x="493354" y="2018228"/>
            <a:ext cx="6149280" cy="4106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6504320"/>
      </p:ext>
    </p:extLst>
  </p:cSld>
  <p:clrMapOvr>
    <a:masterClrMapping/>
  </p:clrMapOvr>
</p:sld>
</file>

<file path=ppt/theme/theme1.xml><?xml version="1.0" encoding="utf-8"?>
<a:theme xmlns:a="http://schemas.openxmlformats.org/drawingml/2006/main" name="Пользовательские">
  <a:themeElements>
    <a:clrScheme name="Custom 37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9BA8B7"/>
      </a:accent1>
      <a:accent2>
        <a:srgbClr val="E6A02E"/>
      </a:accent2>
      <a:accent3>
        <a:srgbClr val="BF6A3B"/>
      </a:accent3>
      <a:accent4>
        <a:srgbClr val="92987A"/>
      </a:accent4>
      <a:accent5>
        <a:srgbClr val="857659"/>
      </a:accent5>
      <a:accent6>
        <a:srgbClr val="A0988C"/>
      </a:accent6>
      <a:hlink>
        <a:srgbClr val="00B0F0"/>
      </a:hlink>
      <a:folHlink>
        <a:srgbClr val="738F97"/>
      </a:folHlink>
    </a:clrScheme>
    <a:fontScheme name="Retrospect">
      <a:majorFont>
        <a:latin typeface="Bookman Old Style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1798995_TF56160789" id="{80AA9D2D-EE59-4148-A11E-A51EEE828B28}" vid="{AEAFD717-D3C8-4034-8F7E-D5220B0CCEB8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{4CA2B8D6-6C70-40D3-B721-E72954A76785}tf56160789_win32</Template>
  <TotalTime>46</TotalTime>
  <Words>124</Words>
  <Application>Microsoft Office PowerPoint</Application>
  <PresentationFormat>Широкоэкранный</PresentationFormat>
  <Paragraphs>15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5" baseType="lpstr">
      <vt:lpstr>Arial</vt:lpstr>
      <vt:lpstr>Bahnschrift SemiLight SemiConde</vt:lpstr>
      <vt:lpstr>Bookman Old Style</vt:lpstr>
      <vt:lpstr>Calibri</vt:lpstr>
      <vt:lpstr>Franklin Gothic Book</vt:lpstr>
      <vt:lpstr>Sitka Text</vt:lpstr>
      <vt:lpstr>Times New Roman</vt:lpstr>
      <vt:lpstr>Пользовательские</vt:lpstr>
      <vt:lpstr>ПСИХОЛОГИЧЕСКИЕ ОСОБЕННОСТИ ПОДРОСТКОВОГО ВОЗРАСТА </vt:lpstr>
      <vt:lpstr>«Когда мне было четырнадцать, мой отец был так глуп, что я с трудом переносил его, но когда мне исполнился двадцать один год, я был изумлен, насколько этот старый человек поумнел за последние семь лет». </vt:lpstr>
      <vt:lpstr>ШАГ 1. Наделите ребёнка обязанностями</vt:lpstr>
      <vt:lpstr>ШАГ 2. Установите правила и заранее обговорите санкции</vt:lpstr>
      <vt:lpstr>ШАГ 3. Не налагайте табу на общение с друзьями из-за плохой оценки</vt:lpstr>
      <vt:lpstr>ШАГ 4. Не читайте морали — разговаривайте по душам</vt:lpstr>
      <vt:lpstr>ШАГ 5. Не сваливайте на ребёнка проблемы взрослых и не принижайте его собственные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ПСИХОЛОГИЧЕСКИЕ ОСОБЕННОСТИ ПОДРОСТКОВОГО ВОЗРАСТА </dc:title>
  <dc:creator>Пользователь</dc:creator>
  <cp:lastModifiedBy>Пользователь</cp:lastModifiedBy>
  <cp:revision>4</cp:revision>
  <dcterms:created xsi:type="dcterms:W3CDTF">2024-03-17T13:56:49Z</dcterms:created>
  <dcterms:modified xsi:type="dcterms:W3CDTF">2024-03-17T14:43:06Z</dcterms:modified>
</cp:coreProperties>
</file>