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640BD-F7F6-418F-AD78-51EE43574D2C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793B8-104C-4999-8DE0-466F5E8187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85528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640BD-F7F6-418F-AD78-51EE43574D2C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793B8-104C-4999-8DE0-466F5E8187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00535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640BD-F7F6-418F-AD78-51EE43574D2C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793B8-104C-4999-8DE0-466F5E8187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9632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640BD-F7F6-418F-AD78-51EE43574D2C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793B8-104C-4999-8DE0-466F5E8187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29373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640BD-F7F6-418F-AD78-51EE43574D2C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793B8-104C-4999-8DE0-466F5E8187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2031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640BD-F7F6-418F-AD78-51EE43574D2C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793B8-104C-4999-8DE0-466F5E8187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8728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640BD-F7F6-418F-AD78-51EE43574D2C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793B8-104C-4999-8DE0-466F5E8187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0117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640BD-F7F6-418F-AD78-51EE43574D2C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793B8-104C-4999-8DE0-466F5E8187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07505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640BD-F7F6-418F-AD78-51EE43574D2C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793B8-104C-4999-8DE0-466F5E8187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4134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640BD-F7F6-418F-AD78-51EE43574D2C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793B8-104C-4999-8DE0-466F5E8187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99203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640BD-F7F6-418F-AD78-51EE43574D2C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793B8-104C-4999-8DE0-466F5E8187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43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2640BD-F7F6-418F-AD78-51EE43574D2C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793B8-104C-4999-8DE0-466F5E8187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827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38991" y="344774"/>
            <a:ext cx="9144000" cy="1216468"/>
          </a:xfrm>
        </p:spPr>
        <p:txBody>
          <a:bodyPr/>
          <a:lstStyle/>
          <a:p>
            <a:r>
              <a:rPr lang="ru-RU" b="1" dirty="0" smtClean="0"/>
              <a:t>Биосфера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59568" y="1978701"/>
            <a:ext cx="1121264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Это земная оболочка, в которой существуют живые организмы и продукты их жизнедеятельности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19279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0468" y="109162"/>
            <a:ext cx="7964930" cy="64912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684203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754" y="412124"/>
            <a:ext cx="10652260" cy="59918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45096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767" y="521465"/>
            <a:ext cx="10432215" cy="56475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563273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362" y="420373"/>
            <a:ext cx="10540286" cy="59289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95820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0614" y="192095"/>
            <a:ext cx="9692658" cy="64560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472727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176212"/>
            <a:ext cx="9753600" cy="6505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708522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127" y="602416"/>
            <a:ext cx="10334885" cy="58133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223015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539" y="200233"/>
            <a:ext cx="9489419" cy="632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764330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9374" y="365125"/>
            <a:ext cx="8993251" cy="59680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785565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563" y="389744"/>
            <a:ext cx="10058400" cy="5927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606177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372" y="134911"/>
            <a:ext cx="10058400" cy="62708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344402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1094" y="194872"/>
            <a:ext cx="9699713" cy="62883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34276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369" y="344774"/>
            <a:ext cx="10248856" cy="6024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764674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339" y="383147"/>
            <a:ext cx="10779616" cy="6063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531956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15</Words>
  <Application>Microsoft Office PowerPoint</Application>
  <PresentationFormat>Широкоэкранный</PresentationFormat>
  <Paragraphs>2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Тема Office</vt:lpstr>
      <vt:lpstr>Биосфера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Биосфера</dc:title>
  <dc:creator>Сошников Анатолий</dc:creator>
  <cp:lastModifiedBy>Сошников Анатолий</cp:lastModifiedBy>
  <cp:revision>6</cp:revision>
  <dcterms:created xsi:type="dcterms:W3CDTF">2021-04-05T07:55:56Z</dcterms:created>
  <dcterms:modified xsi:type="dcterms:W3CDTF">2021-04-10T05:24:44Z</dcterms:modified>
</cp:coreProperties>
</file>