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65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4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184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765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651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11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200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756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95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70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406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59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692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76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676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67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49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24EFB6-B594-4EF9-AD32-E23EE558E255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A967DE-1F5E-4ECE-B1FA-1473A0521F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42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ED3EF-DC29-4597-B784-FEF83F9526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>
                <a:solidFill>
                  <a:srgbClr val="FF0000"/>
                </a:solidFill>
                <a:latin typeface="Century Schoolbook" panose="02040604050505020304" pitchFamily="18" charset="0"/>
              </a:rPr>
              <a:t>Кот в сапогах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F1C832-9D03-499F-9EFA-9E2F43C870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Century" panose="02040604050505020304" pitchFamily="18" charset="0"/>
              </a:rPr>
              <a:t>Шарль Перро</a:t>
            </a:r>
          </a:p>
        </p:txBody>
      </p:sp>
    </p:spTree>
    <p:extLst>
      <p:ext uri="{BB962C8B-B14F-4D97-AF65-F5344CB8AC3E}">
        <p14:creationId xmlns:p14="http://schemas.microsoft.com/office/powerpoint/2010/main" val="3895323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1AE923-E44A-404E-A10A-73E582D60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Викторина </a:t>
            </a:r>
            <a:br>
              <a:rPr lang="ru-RU" dirty="0"/>
            </a:br>
            <a:r>
              <a:rPr lang="ru-RU" dirty="0"/>
              <a:t>по сказке Шарля Перро </a:t>
            </a:r>
            <a:br>
              <a:rPr lang="ru-RU" dirty="0"/>
            </a:br>
            <a:r>
              <a:rPr lang="ru-RU" dirty="0"/>
              <a:t>«Кот в сапогах»</a:t>
            </a:r>
            <a:br>
              <a:rPr lang="ru-RU" dirty="0"/>
            </a:br>
            <a:r>
              <a:rPr lang="ru-RU" dirty="0"/>
              <a:t>2 класс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42EDC7A-ACEB-46F4-BC83-AE7F9EBF4B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Барисас</a:t>
            </a:r>
            <a:r>
              <a:rPr lang="ru-RU" dirty="0"/>
              <a:t> Наталия Владимировна – учитель начальных классов.</a:t>
            </a:r>
          </a:p>
        </p:txBody>
      </p:sp>
    </p:spTree>
    <p:extLst>
      <p:ext uri="{BB962C8B-B14F-4D97-AF65-F5344CB8AC3E}">
        <p14:creationId xmlns:p14="http://schemas.microsoft.com/office/powerpoint/2010/main" val="96614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306B5-E078-4CA9-BF23-6C5F730BA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Century" panose="02040604050505020304" pitchFamily="18" charset="0"/>
              </a:rPr>
              <a:t>Сказка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520FA24-C94E-457B-9FF8-B1BDBBFC8D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28" y="2285999"/>
            <a:ext cx="2860158" cy="3817089"/>
          </a:xfrm>
        </p:spPr>
      </p:pic>
    </p:spTree>
    <p:extLst>
      <p:ext uri="{BB962C8B-B14F-4D97-AF65-F5344CB8AC3E}">
        <p14:creationId xmlns:p14="http://schemas.microsoft.com/office/powerpoint/2010/main" val="284078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53FD33-99F3-487E-BD24-1D9683283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Викторина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3CB47-F3BA-42C6-90E2-641ED9B57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	Сколько у отца было сыновей? </a:t>
            </a:r>
          </a:p>
          <a:p>
            <a:r>
              <a:rPr lang="ru-RU" dirty="0"/>
              <a:t>2.	Что досталось первому брату? </a:t>
            </a:r>
          </a:p>
          <a:p>
            <a:r>
              <a:rPr lang="ru-RU" dirty="0"/>
              <a:t>3.	Что досталось второму брату? </a:t>
            </a:r>
          </a:p>
          <a:p>
            <a:r>
              <a:rPr lang="ru-RU" dirty="0"/>
              <a:t>4.	Что досталось третьему брату? </a:t>
            </a:r>
          </a:p>
          <a:p>
            <a:r>
              <a:rPr lang="ru-RU" dirty="0"/>
              <a:t>5.	Зачем кот предложил заказать сапоги?</a:t>
            </a:r>
          </a:p>
          <a:p>
            <a:r>
              <a:rPr lang="ru-RU" dirty="0"/>
              <a:t>6.	Что лежало у кота в мешке, когда он отправился на охоту?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84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78E2C-84DD-41A4-8A7B-0C8F5F11B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6CFA6B-5A28-4A7C-905B-ED8B734CF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7.	Кого поймал кот в первый раз? </a:t>
            </a:r>
          </a:p>
          <a:p>
            <a:r>
              <a:rPr lang="ru-RU" dirty="0"/>
              <a:t>8.	Куда понёс кот свою добычу? </a:t>
            </a:r>
          </a:p>
          <a:p>
            <a:r>
              <a:rPr lang="ru-RU" dirty="0"/>
              <a:t>9.	Какое имя выдумал кот для своего хозяина? </a:t>
            </a:r>
          </a:p>
          <a:p>
            <a:r>
              <a:rPr lang="ru-RU" dirty="0"/>
              <a:t>10.Кого поймал кот во второй раз? </a:t>
            </a:r>
          </a:p>
          <a:p>
            <a:r>
              <a:rPr lang="ru-RU" dirty="0"/>
              <a:t>11.Куда отправился король с принцессой на прогулку? </a:t>
            </a:r>
          </a:p>
          <a:p>
            <a:r>
              <a:rPr lang="ru-RU" dirty="0"/>
              <a:t>12.Кого увидели король и принцесса в начале своей прогулки?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358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8D2780-75EC-43E4-8481-03F0CA6D2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DDF03B-55D2-477F-AD0A-54D61B9D5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13. Где они увидели хозяина кота? </a:t>
            </a:r>
          </a:p>
          <a:p>
            <a:r>
              <a:rPr lang="ru-RU" dirty="0"/>
              <a:t>14. Что отвечали рабочие полей мимо которых проезжал король? </a:t>
            </a:r>
          </a:p>
          <a:p>
            <a:r>
              <a:rPr lang="ru-RU" dirty="0"/>
              <a:t>15.Кто жил в прекрасном замке? </a:t>
            </a:r>
          </a:p>
          <a:p>
            <a:r>
              <a:rPr lang="ru-RU" dirty="0"/>
              <a:t>16.В кого превратился людоед в первый и во второй раз? </a:t>
            </a:r>
          </a:p>
          <a:p>
            <a:r>
              <a:rPr lang="ru-RU" dirty="0"/>
              <a:t>17. Что сделал кот с великаном? </a:t>
            </a:r>
          </a:p>
          <a:p>
            <a:r>
              <a:rPr lang="ru-RU" dirty="0"/>
              <a:t>18.Чем закончилась сказка?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371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D67D2-F838-4752-9526-E9DB1DC6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767" y="982132"/>
            <a:ext cx="9992831" cy="602119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Конец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F2556E-C58D-4FC5-A010-495A63A06B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270" y="1679944"/>
            <a:ext cx="3870251" cy="4678325"/>
          </a:xfrm>
        </p:spPr>
      </p:pic>
    </p:spTree>
    <p:extLst>
      <p:ext uri="{BB962C8B-B14F-4D97-AF65-F5344CB8AC3E}">
        <p14:creationId xmlns:p14="http://schemas.microsoft.com/office/powerpoint/2010/main" val="1134680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B6A7433-54AD-4513-B53D-561995CB7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144379"/>
          </a:xfrm>
        </p:spPr>
        <p:txBody>
          <a:bodyPr>
            <a:normAutofit/>
          </a:bodyPr>
          <a:lstStyle/>
          <a:p>
            <a:r>
              <a:rPr lang="ru-RU" dirty="0"/>
              <a:t>Вопросы и ответы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1287894-65EB-46A4-96AE-E1691BB50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24222"/>
            <a:ext cx="9601196" cy="3451645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Сколько у отца было сыновей? (три)</a:t>
            </a:r>
          </a:p>
          <a:p>
            <a:pPr lvl="0"/>
            <a:r>
              <a:rPr lang="ru-RU" dirty="0"/>
              <a:t>Что досталось первому брату? (мельница)</a:t>
            </a:r>
          </a:p>
          <a:p>
            <a:pPr lvl="0"/>
            <a:r>
              <a:rPr lang="ru-RU" dirty="0"/>
              <a:t>Что досталось второму брату? (осёл)</a:t>
            </a:r>
          </a:p>
          <a:p>
            <a:pPr lvl="0"/>
            <a:r>
              <a:rPr lang="ru-RU" dirty="0"/>
              <a:t>Что досталось третьему брату? (кот)</a:t>
            </a:r>
          </a:p>
          <a:p>
            <a:pPr lvl="0"/>
            <a:r>
              <a:rPr lang="ru-RU" dirty="0"/>
              <a:t>Зачем кот предложил заказать сапоги? (чтобы было удобно ходить)</a:t>
            </a:r>
          </a:p>
          <a:p>
            <a:pPr lvl="0"/>
            <a:r>
              <a:rPr lang="ru-RU" dirty="0"/>
              <a:t>Что лежало у кота в мешке, когда он отправился на охоту? (отруби и заячья капуста)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78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5C356C2-CC92-4B69-AA13-6D1872626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1995675-0930-478B-B4F3-32CAEA789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Кого поймал кот в первый раз? (зайца)</a:t>
            </a:r>
          </a:p>
          <a:p>
            <a:pPr lvl="0"/>
            <a:r>
              <a:rPr lang="ru-RU" dirty="0"/>
              <a:t>Куда понёс кот свою добычу? (во дворец) </a:t>
            </a:r>
          </a:p>
          <a:p>
            <a:pPr lvl="0"/>
            <a:r>
              <a:rPr lang="ru-RU" dirty="0"/>
              <a:t>Какое имя выдумал кот для своего хозяина? (Маркиз де Карабас) </a:t>
            </a:r>
          </a:p>
          <a:p>
            <a:r>
              <a:rPr lang="ru-RU" dirty="0"/>
              <a:t>10.Кого поймал кот во второй раз? (двух куропаток)</a:t>
            </a:r>
          </a:p>
          <a:p>
            <a:r>
              <a:rPr lang="ru-RU" dirty="0"/>
              <a:t>11.Куда отправился король с принцессой на прогулку? (на берег реки)</a:t>
            </a:r>
          </a:p>
          <a:p>
            <a:r>
              <a:rPr lang="ru-RU" dirty="0"/>
              <a:t>12.Кого увидели король и принцесса в начале своей прогулки? (кота)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125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029E382-53F2-487D-955F-54DC6BF73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B2246A7-464F-4742-9D04-07F3C68F8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13. Где они увидели хозяина кота? (в речке)</a:t>
            </a:r>
          </a:p>
          <a:p>
            <a:r>
              <a:rPr lang="ru-RU" dirty="0"/>
              <a:t>14. Что отвечали рабочие полей мимо которых проезжал король? (что всё это маркиза де Карабаса)</a:t>
            </a:r>
          </a:p>
          <a:p>
            <a:r>
              <a:rPr lang="ru-RU" dirty="0"/>
              <a:t>15.Кто жил в прекрасном замке? (великан людоед)</a:t>
            </a:r>
          </a:p>
          <a:p>
            <a:r>
              <a:rPr lang="ru-RU" dirty="0"/>
              <a:t>16.В кого превратился людоед в первый и во второй раз? (льва, мышь)</a:t>
            </a:r>
          </a:p>
          <a:p>
            <a:r>
              <a:rPr lang="ru-RU" dirty="0"/>
              <a:t>17. Что сделал кот с великаном? (обманул и съел)</a:t>
            </a:r>
          </a:p>
          <a:p>
            <a:r>
              <a:rPr lang="ru-RU" dirty="0"/>
              <a:t>18.Чем закончилась сказка? (свадьбой принцессы и хозяина кота)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48813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46</TotalTime>
  <Words>305</Words>
  <Application>Microsoft Office PowerPoint</Application>
  <PresentationFormat>Широкоэкранный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</vt:lpstr>
      <vt:lpstr>Century Schoolbook</vt:lpstr>
      <vt:lpstr>Garamond</vt:lpstr>
      <vt:lpstr>Натуральные материалы</vt:lpstr>
      <vt:lpstr>Кот в сапогах</vt:lpstr>
      <vt:lpstr>Сказка</vt:lpstr>
      <vt:lpstr>Викторина </vt:lpstr>
      <vt:lpstr>Презентация PowerPoint</vt:lpstr>
      <vt:lpstr>Презентация PowerPoint</vt:lpstr>
      <vt:lpstr>Конец</vt:lpstr>
      <vt:lpstr>Вопросы и ответы</vt:lpstr>
      <vt:lpstr>Презентация PowerPoint</vt:lpstr>
      <vt:lpstr>Презентация PowerPoint</vt:lpstr>
      <vt:lpstr>Викторина  по сказке Шарля Перро  «Кот в сапогах» 2 класс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Кот в сапогах</dc:title>
  <dc:creator>Пользователь</dc:creator>
  <cp:lastModifiedBy>Пользователь</cp:lastModifiedBy>
  <cp:revision>7</cp:revision>
  <dcterms:created xsi:type="dcterms:W3CDTF">2024-03-17T14:00:40Z</dcterms:created>
  <dcterms:modified xsi:type="dcterms:W3CDTF">2024-03-17T14:47:14Z</dcterms:modified>
</cp:coreProperties>
</file>