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57" r:id="rId5"/>
    <p:sldId id="260" r:id="rId6"/>
    <p:sldId id="262" r:id="rId7"/>
    <p:sldId id="263" r:id="rId8"/>
    <p:sldId id="264" r:id="rId9"/>
    <p:sldId id="265" r:id="rId10"/>
    <p:sldId id="266" r:id="rId11"/>
    <p:sldId id="261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5F61413-6FAD-4D16-98CA-EA16AFA58E32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FD8810-7DA2-4995-8413-BC4D807D06B1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4921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61413-6FAD-4D16-98CA-EA16AFA58E32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D8810-7DA2-4995-8413-BC4D807D0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311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61413-6FAD-4D16-98CA-EA16AFA58E32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D8810-7DA2-4995-8413-BC4D807D0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164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61413-6FAD-4D16-98CA-EA16AFA58E32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D8810-7DA2-4995-8413-BC4D807D0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794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61413-6FAD-4D16-98CA-EA16AFA58E32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D8810-7DA2-4995-8413-BC4D807D06B1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3181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61413-6FAD-4D16-98CA-EA16AFA58E32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D8810-7DA2-4995-8413-BC4D807D0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220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61413-6FAD-4D16-98CA-EA16AFA58E32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D8810-7DA2-4995-8413-BC4D807D0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434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61413-6FAD-4D16-98CA-EA16AFA58E32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D8810-7DA2-4995-8413-BC4D807D0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849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61413-6FAD-4D16-98CA-EA16AFA58E32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D8810-7DA2-4995-8413-BC4D807D0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785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61413-6FAD-4D16-98CA-EA16AFA58E32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D8810-7DA2-4995-8413-BC4D807D0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03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61413-6FAD-4D16-98CA-EA16AFA58E32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D8810-7DA2-4995-8413-BC4D807D0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482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F5F61413-6FAD-4D16-98CA-EA16AFA58E32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4FFD8810-7DA2-4995-8413-BC4D807D0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492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A97DEA-4348-AFC9-9F95-BBBFEDCF8B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2520" y="-16836"/>
            <a:ext cx="9966960" cy="2926080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sz="6000" dirty="0">
                <a:latin typeface="Arial" panose="020B0604020202020204" pitchFamily="34" charset="0"/>
                <a:cs typeface="Arial" panose="020B0604020202020204" pitchFamily="34" charset="0"/>
              </a:rPr>
              <a:t>охрана труда при работе на автомобильном кране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5FD9A2C-F784-0671-E0F6-DDBC273A8E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28365" y="5569350"/>
            <a:ext cx="3325152" cy="812547"/>
          </a:xfrm>
        </p:spPr>
        <p:txBody>
          <a:bodyPr/>
          <a:lstStyle/>
          <a:p>
            <a:r>
              <a:rPr lang="ru-RU" dirty="0"/>
              <a:t>                                                                                                     Подготовил: Серов А.В.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C906758-FC17-43C8-D860-D8EE8FD5F5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9410" y="2909244"/>
            <a:ext cx="3915624" cy="3421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3133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3425630-707F-742A-CA1D-3DACD332FC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545" y="291075"/>
            <a:ext cx="10827943" cy="6308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310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6F0FF9-152D-EAB7-3063-4F635A55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40" y="175034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Требования после окончания работы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C6A9F2-12E4-6B6D-C71F-1A591AF787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0889" y="1296909"/>
            <a:ext cx="9872871" cy="3429000"/>
          </a:xfrm>
        </p:spPr>
        <p:txBody>
          <a:bodyPr>
            <a:normAutofit/>
          </a:bodyPr>
          <a:lstStyle/>
          <a:p>
            <a:pPr algn="just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оставлять груз в подвешенном состоянии;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поставить автокран в предназначенное для стоянки место, затормозить его, подложить под колеса противооткатные упоры;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установить стрелу и крюк в положение, определяемое инструкцией завода-изготовителя по монтажу и эксплуатации автокрана.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работе автомобильного крана в несколько смен машинист, сдающий смену, должен сообщить сменщику о всех неполадках в работе автокрана и сдать его, сделав в вахтенном журнале соответствующую запись.</a:t>
            </a:r>
          </a:p>
          <a:p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4CB0DF1-DE20-D218-DCCF-90BCD514E2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1213" y="4442989"/>
            <a:ext cx="528637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4042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A497994-E613-E5DC-D658-4607DCB39B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4069" y="1450818"/>
            <a:ext cx="9872871" cy="106604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5400" b="1" dirty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7DB8C67-9614-6516-1938-01900802A3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4897" y="2356542"/>
            <a:ext cx="3969190" cy="3969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968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4AEAC5E-D220-0B28-A49D-A050972027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98145" y="1774479"/>
            <a:ext cx="4754880" cy="5365535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управлению и обслуживанию автомобильного крана допускаются водители не моложе 18 лет, прошедшие медицинское освидетельствование для определения соответствия их физического состояния требованиям, предъявляемым к выполненной работе, обученные по соответствующей программе и имеющие удостоверение на право управления автомобильным краном.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3DFF1CCF-ACDC-F887-0215-5C7B9C53600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67862" y="1774479"/>
            <a:ext cx="4754563" cy="1924383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18A80F-FDE0-D9EE-B150-86CBEC51D2EA}"/>
              </a:ext>
            </a:extLst>
          </p:cNvPr>
          <p:cNvSpPr/>
          <p:nvPr/>
        </p:nvSpPr>
        <p:spPr>
          <a:xfrm>
            <a:off x="1385180" y="561315"/>
            <a:ext cx="9379390" cy="8329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Общие требования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9185168-F4F3-9E90-506A-650DC6FBCE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4835" y="4001632"/>
            <a:ext cx="3960164" cy="2226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050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091BAC-1DAB-231E-3B5F-89A7E581A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Машинист автомобильного крана должен знать: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7604504-D2E9-784C-E6B6-F15DBB2FBF2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инструкцию завода-изготовителя по монтажу и эксплуатации автомобильного крана;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"Инструкцию по сигнализации" и "Правила дорожного движения";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устройство автомобильного крана, устройство и назначение его механизмов и приборов безопасности;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факторы, влияющие на устойчивость автомобильного крана, и причины потери устойчивости;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ассортимент и назначение смазочных материалов, применяемых для смазки трущихся частей автомобильного крана;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B87CD4F-0D90-1963-BE0F-7BB2966C35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68024" y="1649994"/>
            <a:ext cx="4754880" cy="4023360"/>
          </a:xfrm>
        </p:spPr>
        <p:txBody>
          <a:bodyPr>
            <a:normAutofit fontScale="77500" lnSpcReduction="20000"/>
          </a:bodyPr>
          <a:lstStyle/>
          <a:p>
            <a:pPr marL="45720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установленный на предприятии порядок обмена сигналами со стропальщиками (приложение 1 к инструкции № 4);</a:t>
            </a:r>
          </a:p>
          <a:p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безопасные способы строповки и зацепки груза;</a:t>
            </a:r>
          </a:p>
          <a:p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пригодность к работе канатов, съемных грузозахватных приспособлений (стропов, траверс, клещей, тары);</a:t>
            </a:r>
          </a:p>
          <a:p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установленный "Правилами устройства и безопасной эксплуатации грузоподъемных кранов" порядок производства работ автомобильных кранов вблизи линии электропередач;</a:t>
            </a:r>
          </a:p>
          <a:p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способы оказания первой доврачебной помощи.</a:t>
            </a:r>
          </a:p>
        </p:txBody>
      </p:sp>
    </p:spTree>
    <p:extLst>
      <p:ext uri="{BB962C8B-B14F-4D97-AF65-F5344CB8AC3E}">
        <p14:creationId xmlns:p14="http://schemas.microsoft.com/office/powerpoint/2010/main" val="242040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1731C2-DEC3-EC33-1A22-3FEBA9895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Требования во время работы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B48064-7ED2-3034-6025-5BF04930B0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машинист должен убедиться в исправности всех механизмов, металлоконструкций и других частей автомобильного крана, а также в надежности грунта на месте предстоящей работы крана.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Осмотр автомобильного крана следует осуществлять только при неработающих механизмах.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 осмотра автомобильного крана перед его пуском в работу машинист, убедившись в соблюдении требуемых габаритов приближения, обязан опробовать все механизмы на холостом ходу и проверить исправность действия: механизмов автокрана, приборов и устройств безопасности, имеющихся на автокране, тормозов и гидросистемы на автокране с гидроприводом.</a:t>
            </a:r>
          </a:p>
        </p:txBody>
      </p:sp>
    </p:spTree>
    <p:extLst>
      <p:ext uri="{BB962C8B-B14F-4D97-AF65-F5344CB8AC3E}">
        <p14:creationId xmlns:p14="http://schemas.microsoft.com/office/powerpoint/2010/main" val="1901997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5446FC-F48D-2207-5B53-601B6E31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Машинист не должен приступать к работе автомобильного крана при наличии следующих неисправностей: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A7F8569-7B73-91C7-2D54-2715A8CC81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55" y="1965960"/>
            <a:ext cx="7376311" cy="4507268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трещины или деформации в металлоконструкциях автокрана;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трещины в элементах подвески стрелы (серьгах, тягах); отсутствие шплинтов и ранее имевшихся зажимов в местах крепления канатов или ослабленное крепление;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число обрывов проволок стрелового или грузового каната или поверхностный износ, превышающий установленную норму, оборванная прядь или местное повреждение;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дефект механизма подъема груза или механизма подъема стрелы, угрожающей безопасности работы;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повреждения деталей тормоза механизма подъема груза или стрелы;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износ крюков в зеве, превышающий 10% высоты сечения; неисправное устройство, замыкающее зев крюка; нарушено крепление крюка в обойме;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неисправен или отсутствует ограничитель грузоподъемности или сигнальный прибор.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56F62B9-B6F0-3FD3-1C05-AB3D40FFDB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7340" y="1965960"/>
            <a:ext cx="3276637" cy="184474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380E00E-15C3-247B-9DCD-C6EFA2B628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8481" y="3961693"/>
            <a:ext cx="1674356" cy="2511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186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D4B0839-CED3-A878-0AB7-AF96078EEB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7762" y="818660"/>
            <a:ext cx="4754880" cy="522068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Автомобильный кран должен устанавливаться на все дополнительные опоры, предусмотренные характеристикой автокрана. Подкладывать под них неустойчивые подкладки, которые могут разрушаться или с которых может соскользнуть опора при подъеме груза или повороте стрелы, запрещается. Подкладки под дополнительные опоры автомобильного крана должны являться инвентарной принадлежностью автокрана и постоянно на нем находиться.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CB6AED4-C000-C2B5-0EE6-F0669D31AFF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51010" y="325926"/>
            <a:ext cx="6473228" cy="5957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7008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D7C976B-4FE3-7797-E15B-FDEF63EC3A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550" y="265078"/>
            <a:ext cx="11606543" cy="6353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206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8FBB778-946E-5EB4-AEAC-62100714AD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390" y="240840"/>
            <a:ext cx="11733291" cy="629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2599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3EDEA7E-03A3-9661-B503-8502258D24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88" y="253498"/>
            <a:ext cx="5776206" cy="638269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22A1268-C84B-BDE0-C216-BA9DBE5614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4129" y="253499"/>
            <a:ext cx="5960683" cy="6382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862058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35</TotalTime>
  <Words>538</Words>
  <Application>Microsoft Office PowerPoint</Application>
  <PresentationFormat>Широкоэкранный</PresentationFormat>
  <Paragraphs>35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Corbel</vt:lpstr>
      <vt:lpstr>Базис</vt:lpstr>
      <vt:lpstr> охрана труда при работе на автомобильном кране</vt:lpstr>
      <vt:lpstr>Презентация PowerPoint</vt:lpstr>
      <vt:lpstr>Машинист автомобильного крана должен знать:</vt:lpstr>
      <vt:lpstr>Требования во время работы</vt:lpstr>
      <vt:lpstr>Машинист не должен приступать к работе автомобильного крана при наличии следующих неисправностей: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Требования после окончания работы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охрана труда машиниста крана автомобильного</dc:title>
  <dc:creator>Королёв Кирилл</dc:creator>
  <cp:lastModifiedBy>Королёв Кирилл</cp:lastModifiedBy>
  <cp:revision>2</cp:revision>
  <dcterms:created xsi:type="dcterms:W3CDTF">2024-03-17T11:36:35Z</dcterms:created>
  <dcterms:modified xsi:type="dcterms:W3CDTF">2024-03-17T12:14:08Z</dcterms:modified>
</cp:coreProperties>
</file>