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906000" cy="6858000" type="A4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8551" autoAdjust="0"/>
  </p:normalViewPr>
  <p:slideViewPr>
    <p:cSldViewPr>
      <p:cViewPr varScale="1">
        <p:scale>
          <a:sx n="90" d="100"/>
          <a:sy n="90" d="100"/>
        </p:scale>
        <p:origin x="-1188" y="-10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779F2-46D0-4F24-9AC6-0E1DA46AF42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70E0-36DA-4EEF-915C-8B9A605367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779F2-46D0-4F24-9AC6-0E1DA46AF42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70E0-36DA-4EEF-915C-8B9A605367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779F2-46D0-4F24-9AC6-0E1DA46AF42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70E0-36DA-4EEF-915C-8B9A605367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779F2-46D0-4F24-9AC6-0E1DA46AF42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70E0-36DA-4EEF-915C-8B9A605367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779F2-46D0-4F24-9AC6-0E1DA46AF42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70E0-36DA-4EEF-915C-8B9A605367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779F2-46D0-4F24-9AC6-0E1DA46AF42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70E0-36DA-4EEF-915C-8B9A605367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779F2-46D0-4F24-9AC6-0E1DA46AF42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70E0-36DA-4EEF-915C-8B9A605367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779F2-46D0-4F24-9AC6-0E1DA46AF42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70E0-36DA-4EEF-915C-8B9A605367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779F2-46D0-4F24-9AC6-0E1DA46AF42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70E0-36DA-4EEF-915C-8B9A605367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779F2-46D0-4F24-9AC6-0E1DA46AF42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70E0-36DA-4EEF-915C-8B9A605367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779F2-46D0-4F24-9AC6-0E1DA46AF42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70E0-36DA-4EEF-915C-8B9A605367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779F2-46D0-4F24-9AC6-0E1DA46AF42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D70E0-36DA-4EEF-915C-8B9A605367B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689443_77-p-fon-s-ramkoi-dlya-teksta-1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66918" y="571480"/>
            <a:ext cx="5572164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Государственный символы России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81034" y="4429132"/>
            <a:ext cx="264320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Флаг</a:t>
            </a:r>
            <a:r>
              <a:rPr lang="ru-RU" sz="1600" dirty="0" smtClean="0">
                <a:solidFill>
                  <a:srgbClr val="FF0000"/>
                </a:solidFill>
              </a:rPr>
              <a:t>. 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Состоит из трёх цветов: белого, синего и красного. Белый цвет символизирует мир, чистоту и правду, синий — воду, небо, верность, честность и мудрость, красный — отвагу, смелость, героизм и кровь, пролитую за Родину.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09992" y="4429132"/>
            <a:ext cx="278608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Герб.</a:t>
            </a:r>
            <a:r>
              <a:rPr lang="ru-RU" sz="1400" dirty="0">
                <a:solidFill>
                  <a:srgbClr val="FF0000"/>
                </a:solidFill>
              </a:rPr>
              <a:t> </a:t>
            </a:r>
            <a:endParaRPr lang="ru-RU" sz="1400" dirty="0" smtClean="0">
              <a:solidFill>
                <a:srgbClr val="FF0000"/>
              </a:solidFill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Является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знаком отличия, эмблемой государства. Его изображение помещается на флагах, печатях, монетах, на паспорте гражданина России, на пограничных столбах и на зданиях, где работает правительство.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81826" y="4714884"/>
            <a:ext cx="26432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Гимн. </a:t>
            </a:r>
            <a:endParaRPr lang="ru-RU" dirty="0" smtClean="0">
              <a:solidFill>
                <a:srgbClr val="FF0000"/>
              </a:solidFill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торжественная песня, славящая Родину, Отечество и Отчизну. Гимн исполняется в особо важных и памятных случаях.</a:t>
            </a:r>
          </a:p>
        </p:txBody>
      </p:sp>
      <p:pic>
        <p:nvPicPr>
          <p:cNvPr id="12290" name="Picture 2" descr="https://kulturarb.ru/images/procultr/fff20847d659576f8004d6c43e0290ca.jpg"/>
          <p:cNvPicPr>
            <a:picLocks noChangeAspect="1" noChangeArrowheads="1"/>
          </p:cNvPicPr>
          <p:nvPr/>
        </p:nvPicPr>
        <p:blipFill>
          <a:blip r:embed="rId3"/>
          <a:srcRect l="69000" t="28017" r="4000" b="22619"/>
          <a:stretch>
            <a:fillRect/>
          </a:stretch>
        </p:blipFill>
        <p:spPr bwMode="auto">
          <a:xfrm>
            <a:off x="7024702" y="1428736"/>
            <a:ext cx="2241609" cy="3071834"/>
          </a:xfrm>
          <a:prstGeom prst="rect">
            <a:avLst/>
          </a:prstGeom>
          <a:noFill/>
        </p:spPr>
      </p:pic>
      <p:pic>
        <p:nvPicPr>
          <p:cNvPr id="11" name="Picture 2" descr="https://kulturarb.ru/images/procultr/fff20847d659576f8004d6c43e0290ca.jpg"/>
          <p:cNvPicPr>
            <a:picLocks noChangeAspect="1" noChangeArrowheads="1"/>
          </p:cNvPicPr>
          <p:nvPr/>
        </p:nvPicPr>
        <p:blipFill>
          <a:blip r:embed="rId3"/>
          <a:srcRect l="39000" t="25349" r="32000" b="30624"/>
          <a:stretch>
            <a:fillRect/>
          </a:stretch>
        </p:blipFill>
        <p:spPr bwMode="auto">
          <a:xfrm>
            <a:off x="3952868" y="1571612"/>
            <a:ext cx="2448376" cy="2786083"/>
          </a:xfrm>
          <a:prstGeom prst="rect">
            <a:avLst/>
          </a:prstGeom>
          <a:noFill/>
        </p:spPr>
      </p:pic>
      <p:pic>
        <p:nvPicPr>
          <p:cNvPr id="12292" name="Picture 4" descr="https://polotnos.cdnbro.com/posts/6965119-flag-klipart-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844" y="2214554"/>
            <a:ext cx="3214710" cy="18475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deti-chado.ru/wp-content/uploads/6/2/b/62bc8bd5b4f0da05fe501fd841e86220.jpe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741" r="24460" b="8076"/>
          <a:stretch>
            <a:fillRect/>
          </a:stretch>
        </p:blipFill>
        <p:spPr bwMode="auto">
          <a:xfrm>
            <a:off x="5453066" y="3786190"/>
            <a:ext cx="2000264" cy="260904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66918" y="571480"/>
            <a:ext cx="5572164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Нетрадиционные символы России</a:t>
            </a:r>
          </a:p>
        </p:txBody>
      </p:sp>
      <p:pic>
        <p:nvPicPr>
          <p:cNvPr id="4" name="Рисунок 3" descr="pngtree-russian-ushanka-hat-with-a-star-picture-image_795537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092" y="1000108"/>
            <a:ext cx="3000396" cy="3000396"/>
          </a:xfrm>
          <a:prstGeom prst="rect">
            <a:avLst/>
          </a:prstGeom>
        </p:spPr>
      </p:pic>
      <p:pic>
        <p:nvPicPr>
          <p:cNvPr id="5" name="Рисунок 4" descr="1673473422_gas-kvas-com-p-risunok-garmoshka-detskii-1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3330" y="1214422"/>
            <a:ext cx="2019306" cy="2019306"/>
          </a:xfrm>
          <a:prstGeom prst="rect">
            <a:avLst/>
          </a:prstGeom>
        </p:spPr>
      </p:pic>
      <p:pic>
        <p:nvPicPr>
          <p:cNvPr id="6" name="Рисунок 5" descr="MwiMs8ebI6k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9992" y="1643050"/>
            <a:ext cx="2357454" cy="2357454"/>
          </a:xfrm>
          <a:prstGeom prst="rect">
            <a:avLst/>
          </a:prstGeom>
        </p:spPr>
      </p:pic>
      <p:pic>
        <p:nvPicPr>
          <p:cNvPr id="7" name="Рисунок 6" descr="1692728199_pushinka-top-p-kartinka-medvedya-dlya-detei-na-belom-fone-40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6206" y="4000504"/>
            <a:ext cx="1857388" cy="2312701"/>
          </a:xfrm>
          <a:prstGeom prst="rect">
            <a:avLst/>
          </a:prstGeom>
        </p:spPr>
      </p:pic>
      <p:sp>
        <p:nvSpPr>
          <p:cNvPr id="1026" name="AutoShape 2" descr="https://prorisuem.ru/foto/304/bereza_risunok_dlia_detei_29.webp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prorisuem.ru/foto/304/bereza_risunok_dlia_detei_29.webp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prorisuem.ru/foto/304/bereza_risunok_dlia_detei_29.webp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95282" y="3286124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Шапка-ушанка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238488" y="3714752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Матрешки и</a:t>
            </a:r>
          </a:p>
          <a:p>
            <a:pPr algn="ctr"/>
            <a:r>
              <a:rPr lang="ru-RU" dirty="0" smtClean="0"/>
              <a:t> балалайка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738950" y="5715016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Береза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8096272" y="3571876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Медведь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238884" y="2928934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Гармонь</a:t>
            </a:r>
            <a:endParaRPr lang="ru-RU" dirty="0"/>
          </a:p>
        </p:txBody>
      </p:sp>
      <p:pic>
        <p:nvPicPr>
          <p:cNvPr id="18" name="Рисунок 17" descr="604f529abd1332709276536e5e8951ac.jpe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6786" y="3857628"/>
            <a:ext cx="2158988" cy="1943089"/>
          </a:xfrm>
          <a:prstGeom prst="rect">
            <a:avLst/>
          </a:prstGeom>
        </p:spPr>
      </p:pic>
      <p:pic>
        <p:nvPicPr>
          <p:cNvPr id="19" name="Рисунок 18" descr="1681600161_pictures-pibig-info-p-raskraska-dimkovskaya-barishnya-instagram-60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8092" y="3714752"/>
            <a:ext cx="2183125" cy="252141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095480" y="5786454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Роспись</a:t>
            </a:r>
            <a:endParaRPr lang="ru-RU" dirty="0"/>
          </a:p>
        </p:txBody>
      </p:sp>
      <p:pic>
        <p:nvPicPr>
          <p:cNvPr id="21" name="Рисунок 20" descr="1689267028_art-kartinkof-club-p-idei-dlya-srisovki-kokoshnik-russkii-94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667116" y="4500570"/>
            <a:ext cx="1714488" cy="171448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309926" y="6143644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кокошник</a:t>
            </a:r>
            <a:endParaRPr lang="ru-RU" dirty="0"/>
          </a:p>
        </p:txBody>
      </p:sp>
      <p:pic>
        <p:nvPicPr>
          <p:cNvPr id="23" name="Рисунок 22" descr="1614689443_77-p-fon-s-ramkoi-dlya-teksta-114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22</Words>
  <Application>Microsoft Office PowerPoint</Application>
  <PresentationFormat>Лист A4 (210x297 мм)</PresentationFormat>
  <Paragraphs>16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5</cp:revision>
  <dcterms:created xsi:type="dcterms:W3CDTF">2024-03-17T10:55:57Z</dcterms:created>
  <dcterms:modified xsi:type="dcterms:W3CDTF">2024-03-17T11:43:27Z</dcterms:modified>
</cp:coreProperties>
</file>